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74" r:id="rId3"/>
  </p:sldMasterIdLst>
  <p:notesMasterIdLst>
    <p:notesMasterId r:id="rId20"/>
  </p:notesMasterIdLst>
  <p:sldIdLst>
    <p:sldId id="272" r:id="rId4"/>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3" r:id="rId18"/>
    <p:sldId id="271" r:id="rId19"/>
  </p:sldIdLst>
  <p:sldSz cx="9144000" cy="5143500" type="screen16x9"/>
  <p:notesSz cx="6858000" cy="9144000"/>
  <p:embeddedFontLst>
    <p:embeddedFont>
      <p:font typeface="Alfa Slab One" panose="020B0604020202020204" charset="0"/>
      <p:regular r:id="rId21"/>
    </p:embeddedFont>
    <p:embeddedFont>
      <p:font typeface="Lato" panose="020F0502020204030203"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Montserrat Black" panose="00000A00000000000000" pitchFamily="2" charset="0"/>
      <p:bold r:id="rId30"/>
      <p:italic r:id="rId31"/>
      <p:boldItalic r:id="rId32"/>
    </p:embeddedFont>
    <p:embeddedFont>
      <p:font typeface="Proxima Nova"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p:restoredTop sz="50582" autoAdjust="0"/>
  </p:normalViewPr>
  <p:slideViewPr>
    <p:cSldViewPr snapToGrid="0">
      <p:cViewPr varScale="1">
        <p:scale>
          <a:sx n="60" d="100"/>
          <a:sy n="60" d="100"/>
        </p:scale>
        <p:origin x="2754"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100" dirty="0">
                <a:solidFill>
                  <a:schemeClr val="dk1"/>
                </a:solidFill>
              </a:rPr>
              <a:t>Introductions: Ask sibs to share their name, age, preferred pronouns, and favorite ice cream flavor.</a:t>
            </a:r>
          </a:p>
          <a:p>
            <a:pPr marL="0" lvl="0" indent="0" algn="l" rtl="0">
              <a:spcBef>
                <a:spcPts val="0"/>
              </a:spcBef>
              <a:spcAft>
                <a:spcPts val="0"/>
              </a:spcAft>
              <a:buClr>
                <a:schemeClr val="dk1"/>
              </a:buClr>
              <a:buSzPts val="1400"/>
              <a:buFont typeface="Arial"/>
              <a:buNone/>
            </a:pPr>
            <a:endParaRPr lang="en-US" sz="1100" dirty="0">
              <a:solidFill>
                <a:schemeClr val="dk1"/>
              </a:solidFill>
            </a:endParaRPr>
          </a:p>
          <a:p>
            <a:pPr marL="0" lvl="0" indent="0" algn="l" rtl="0">
              <a:spcBef>
                <a:spcPts val="0"/>
              </a:spcBef>
              <a:spcAft>
                <a:spcPts val="0"/>
              </a:spcAft>
              <a:buClr>
                <a:schemeClr val="dk1"/>
              </a:buClr>
              <a:buSzPts val="1400"/>
              <a:buFont typeface="Arial"/>
              <a:buNone/>
            </a:pPr>
            <a:r>
              <a:rPr lang="en-US" sz="1100" dirty="0">
                <a:solidFill>
                  <a:schemeClr val="dk1"/>
                </a:solidFill>
              </a:rPr>
              <a:t>Ask the group: “Does everyone know why they are in this group?” and ask siblings to explain.</a:t>
            </a:r>
          </a:p>
          <a:p>
            <a:pPr marL="0" lvl="0" indent="0" algn="l" rtl="0">
              <a:spcBef>
                <a:spcPts val="0"/>
              </a:spcBef>
              <a:spcAft>
                <a:spcPts val="0"/>
              </a:spcAft>
              <a:buClr>
                <a:schemeClr val="dk1"/>
              </a:buClr>
              <a:buSzPts val="1400"/>
              <a:buFont typeface="Arial"/>
              <a:buNone/>
            </a:pPr>
            <a:r>
              <a:rPr lang="en-US" sz="1100" dirty="0">
                <a:solidFill>
                  <a:schemeClr val="dk1"/>
                </a:solidFill>
              </a:rPr>
              <a:t>(“Everyone is here today because they have a sibling with challenges. We know it can be hard to grow up with a sibling that has mental health or behavioral problems.”)</a:t>
            </a:r>
          </a:p>
          <a:p>
            <a:pPr marL="0" lvl="0" indent="0" algn="l" rtl="0">
              <a:spcBef>
                <a:spcPts val="0"/>
              </a:spcBef>
              <a:spcAft>
                <a:spcPts val="0"/>
              </a:spcAft>
              <a:buClr>
                <a:schemeClr val="dk1"/>
              </a:buClr>
              <a:buSzPts val="1400"/>
              <a:buFont typeface="Arial"/>
              <a:buNone/>
            </a:pPr>
            <a:endParaRPr lang="en-US" sz="1100" dirty="0">
              <a:solidFill>
                <a:schemeClr val="dk1"/>
              </a:solidFill>
            </a:endParaRPr>
          </a:p>
          <a:p>
            <a:pPr marL="0" lvl="0" indent="0" algn="l" rtl="0">
              <a:spcBef>
                <a:spcPts val="0"/>
              </a:spcBef>
              <a:spcAft>
                <a:spcPts val="0"/>
              </a:spcAft>
              <a:buClr>
                <a:schemeClr val="dk1"/>
              </a:buClr>
              <a:buSzPts val="1400"/>
              <a:buFont typeface="Arial"/>
              <a:buNone/>
            </a:pPr>
            <a:r>
              <a:rPr lang="en-US" sz="1100" dirty="0">
                <a:solidFill>
                  <a:schemeClr val="dk1"/>
                </a:solidFill>
              </a:rPr>
              <a:t>Tell siblings that right now, their parents/guardians are in a separate Zoom group to learn about how to support siblings.</a:t>
            </a:r>
          </a:p>
          <a:p>
            <a:pPr marL="0" lvl="0" indent="0" algn="l" rtl="0">
              <a:spcBef>
                <a:spcPts val="0"/>
              </a:spcBef>
              <a:spcAft>
                <a:spcPts val="0"/>
              </a:spcAft>
              <a:buClr>
                <a:schemeClr val="dk1"/>
              </a:buClr>
              <a:buSzPts val="1400"/>
              <a:buFont typeface="Arial"/>
              <a:buNone/>
            </a:pPr>
            <a:endParaRPr lang="en-US" sz="1100" dirty="0">
              <a:solidFill>
                <a:schemeClr val="dk1"/>
              </a:solidFill>
            </a:endParaRPr>
          </a:p>
          <a:p>
            <a:pPr marL="0" lvl="0" indent="0" algn="l" rtl="0">
              <a:spcBef>
                <a:spcPts val="0"/>
              </a:spcBef>
              <a:spcAft>
                <a:spcPts val="0"/>
              </a:spcAft>
              <a:buClr>
                <a:schemeClr val="dk1"/>
              </a:buClr>
              <a:buSzPts val="1400"/>
              <a:buFont typeface="Arial"/>
              <a:buNone/>
            </a:pPr>
            <a:r>
              <a:rPr lang="en-US" sz="1100" dirty="0">
                <a:solidFill>
                  <a:schemeClr val="dk1"/>
                </a:solidFill>
              </a:rPr>
              <a:t>Go to next slide.</a:t>
            </a:r>
          </a:p>
          <a:p>
            <a:pPr marL="0" lvl="0" indent="0" algn="l" rtl="0">
              <a:lnSpc>
                <a:spcPct val="115000"/>
              </a:lnSpc>
              <a:spcBef>
                <a:spcPts val="0"/>
              </a:spcBef>
              <a:spcAft>
                <a:spcPts val="0"/>
              </a:spcAft>
              <a:buClr>
                <a:schemeClr val="dk1"/>
              </a:buClr>
              <a:buSzPts val="1100"/>
              <a:buFont typeface="Arial"/>
              <a:buNone/>
            </a:pPr>
            <a:endParaRPr lang="en-US" sz="1100" dirty="0">
              <a:solidFill>
                <a:schemeClr val="dk1"/>
              </a:solidFill>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200" b="1" dirty="0">
                <a:solidFill>
                  <a:schemeClr val="dk1"/>
                </a:solidFill>
              </a:rPr>
              <a:t>Family Rules Question</a:t>
            </a:r>
            <a:endParaRPr sz="12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Ask a sibling to read the question out loud. Ask if any sibs would like to share. Encourage the sibs to talk to each other when possible.</a:t>
            </a:r>
            <a:endParaRPr lang="es" sz="1200" kern="0" dirty="0">
              <a:solidFill>
                <a:schemeClr val="dk1"/>
              </a:solidFill>
              <a:effectLst/>
              <a:latin typeface="Arial"/>
              <a:cs typeface="Arial"/>
            </a:endParaRPr>
          </a:p>
          <a:p>
            <a:pPr marL="0" lvl="0" indent="0" algn="l" rtl="0">
              <a:spcBef>
                <a:spcPts val="0"/>
              </a:spcBef>
              <a:spcAft>
                <a:spcPts val="0"/>
              </a:spcAft>
              <a:buClr>
                <a:schemeClr val="dk1"/>
              </a:buClr>
              <a:buSzPts val="1100"/>
              <a:buFont typeface="Arial"/>
              <a:buNone/>
            </a:pPr>
            <a:endParaRPr lang="es" sz="1200" kern="0" dirty="0">
              <a:solidFill>
                <a:schemeClr val="dk1"/>
              </a:solidFill>
              <a:effectLst/>
              <a:latin typeface="Arial"/>
              <a:ea typeface="Aptos" panose="020B0004020202020204" pitchFamily="34" charset="0"/>
              <a:cs typeface="Arial"/>
            </a:endParaRPr>
          </a:p>
          <a:p>
            <a:pPr marL="0" lvl="0" indent="0" algn="l" rtl="0">
              <a:spcBef>
                <a:spcPts val="0"/>
              </a:spcBef>
              <a:spcAft>
                <a:spcPts val="0"/>
              </a:spcAft>
              <a:buClr>
                <a:schemeClr val="dk1"/>
              </a:buClr>
              <a:buSzPts val="1100"/>
              <a:buFont typeface="Arial"/>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Arial"/>
              <a:buAutoNum type="arabicPeriod"/>
            </a:pPr>
            <a:r>
              <a:rPr lang="es" sz="1200" dirty="0">
                <a:solidFill>
                  <a:schemeClr val="dk1"/>
                </a:solidFill>
              </a:rPr>
              <a:t>What is a fair way to resolve this conflict?</a:t>
            </a:r>
          </a:p>
          <a:p>
            <a:pPr marL="228600" marR="0" lvl="0" indent="-228600" algn="l" defTabSz="914400" rtl="0" eaLnBrk="1" fontAlgn="auto" latinLnBrk="0" hangingPunct="1">
              <a:lnSpc>
                <a:spcPct val="100000"/>
              </a:lnSpc>
              <a:spcBef>
                <a:spcPts val="0"/>
              </a:spcBef>
              <a:spcAft>
                <a:spcPts val="0"/>
              </a:spcAft>
              <a:buClr>
                <a:schemeClr val="dk1"/>
              </a:buClr>
              <a:buSzPts val="1100"/>
              <a:buFont typeface="Arial"/>
              <a:buAutoNum type="arabicPeriod"/>
              <a:tabLst/>
              <a:defRPr/>
            </a:pPr>
            <a:r>
              <a:rPr lang="en-US" sz="1200" dirty="0">
                <a:solidFill>
                  <a:schemeClr val="dk1"/>
                </a:solidFill>
              </a:rPr>
              <a:t>Whose decision should it be to have a family pet?</a:t>
            </a:r>
          </a:p>
          <a:p>
            <a:pPr marL="228600" marR="0" lvl="0" indent="-228600" algn="l" defTabSz="914400" rtl="0" eaLnBrk="1" fontAlgn="auto" latinLnBrk="0" hangingPunct="1">
              <a:lnSpc>
                <a:spcPct val="100000"/>
              </a:lnSpc>
              <a:spcBef>
                <a:spcPts val="0"/>
              </a:spcBef>
              <a:spcAft>
                <a:spcPts val="0"/>
              </a:spcAft>
              <a:buClr>
                <a:schemeClr val="dk1"/>
              </a:buClr>
              <a:buSzPts val="1100"/>
              <a:buFont typeface="Arial"/>
              <a:buAutoNum type="arabicPeriod"/>
              <a:tabLst/>
              <a:defRPr/>
            </a:pPr>
            <a:r>
              <a:rPr lang="es" sz="1200" dirty="0">
                <a:solidFill>
                  <a:schemeClr val="dk1"/>
                </a:solidFill>
              </a:rPr>
              <a:t>Have you and your sibling ever disagreed about something like this? Please give an example.</a:t>
            </a:r>
          </a:p>
          <a:p>
            <a:pPr marL="228600" marR="0" lvl="0" indent="-228600" algn="l" defTabSz="914400" rtl="0" eaLnBrk="1" fontAlgn="auto" latinLnBrk="0" hangingPunct="1">
              <a:lnSpc>
                <a:spcPct val="100000"/>
              </a:lnSpc>
              <a:spcBef>
                <a:spcPts val="0"/>
              </a:spcBef>
              <a:spcAft>
                <a:spcPts val="0"/>
              </a:spcAft>
              <a:buClr>
                <a:schemeClr val="dk1"/>
              </a:buClr>
              <a:buSzPts val="1100"/>
              <a:buFont typeface="Arial"/>
              <a:buAutoNum type="arabicPeriod"/>
              <a:tabLst/>
              <a:defRPr/>
            </a:pPr>
            <a:r>
              <a:rPr lang="es" sz="1200" dirty="0">
                <a:solidFill>
                  <a:schemeClr val="dk1"/>
                </a:solidFill>
              </a:rPr>
              <a:t>How does it feel when you have a serious disagreement with your sibling? How do you cope with those feelings?</a:t>
            </a:r>
          </a:p>
          <a:p>
            <a:pPr marL="0" lvl="0" indent="0" algn="l" rtl="0">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Clr>
                <a:schemeClr val="dk1"/>
              </a:buClr>
              <a:buSzPts val="1400"/>
              <a:buFont typeface="Arial"/>
              <a:buNone/>
            </a:pPr>
            <a:r>
              <a:rPr lang="es" sz="1200" i="1" dirty="0">
                <a:solidFill>
                  <a:schemeClr val="dk1"/>
                </a:solidFil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sz="1200" i="1" dirty="0">
              <a:solidFill>
                <a:schemeClr val="dk1"/>
              </a:solidFill>
            </a:endParaRPr>
          </a:p>
          <a:p>
            <a:pPr marL="0" lvl="0" indent="0" algn="l" rtl="0">
              <a:spcBef>
                <a:spcPts val="0"/>
              </a:spcBef>
              <a:spcAft>
                <a:spcPts val="0"/>
              </a:spcAft>
              <a:buClr>
                <a:schemeClr val="dk1"/>
              </a:buClr>
              <a:buSzPts val="1400"/>
              <a:buFont typeface="Arial"/>
              <a:buNone/>
            </a:pPr>
            <a:r>
              <a:rPr lang="en-US" sz="1100" b="1" i="0" u="none" strike="noStrike" cap="none" dirty="0">
                <a:solidFill>
                  <a:srgbClr val="000000"/>
                </a:solidFill>
                <a:effectLst/>
                <a:latin typeface="Arial"/>
                <a:ea typeface="Arial"/>
                <a:cs typeface="Arial"/>
                <a:sym typeface="Arial"/>
              </a:rPr>
              <a:t>Click on the home icon to return to the game slide.</a:t>
            </a:r>
            <a:endParaRPr sz="1200" b="1"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200" b="1" dirty="0">
                <a:solidFill>
                  <a:schemeClr val="dk1"/>
                </a:solidFill>
              </a:rPr>
              <a:t>Safety Question</a:t>
            </a:r>
            <a:endParaRPr sz="12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Ask a sibling to read the question out loud. Ask if any sibs would like to share. Encourage the sibs to talk to each other when possible.</a:t>
            </a:r>
            <a:endParaRPr lang="es" sz="1200" kern="0" dirty="0">
              <a:solidFill>
                <a:schemeClr val="dk1"/>
              </a:solidFill>
              <a:effectLst/>
              <a:latin typeface="Arial"/>
              <a:cs typeface="Arial"/>
            </a:endParaRPr>
          </a:p>
          <a:p>
            <a:pPr marL="0" lvl="0" indent="0" algn="l" rtl="0">
              <a:spcBef>
                <a:spcPts val="0"/>
              </a:spcBef>
              <a:spcAft>
                <a:spcPts val="0"/>
              </a:spcAft>
              <a:buClr>
                <a:schemeClr val="dk1"/>
              </a:buClr>
              <a:buSzPts val="1100"/>
              <a:buFont typeface="Arial"/>
              <a:buNone/>
            </a:pPr>
            <a:endParaRPr lang="es" sz="1200" kern="0" dirty="0">
              <a:solidFill>
                <a:schemeClr val="dk1"/>
              </a:solidFill>
              <a:effectLst/>
              <a:latin typeface="Arial"/>
              <a:ea typeface="Aptos" panose="020B0004020202020204" pitchFamily="34" charset="0"/>
              <a:cs typeface="Arial"/>
            </a:endParaRPr>
          </a:p>
          <a:p>
            <a:pPr marL="0" lvl="0" indent="0" algn="l" rtl="0">
              <a:spcBef>
                <a:spcPts val="0"/>
              </a:spcBef>
              <a:spcAft>
                <a:spcPts val="0"/>
              </a:spcAft>
              <a:buClr>
                <a:schemeClr val="dk1"/>
              </a:buClr>
              <a:buSzPts val="1100"/>
              <a:buFont typeface="Arial"/>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How often do you feel scared by your sibling’s behavior? Please explain.</a:t>
            </a:r>
            <a:endParaRPr sz="1200" dirty="0">
              <a:solidFill>
                <a:schemeClr val="dk1"/>
              </a:solidFill>
            </a:endParaRP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Which of their behaviors make you feel afraid?</a:t>
            </a:r>
            <a:endParaRPr sz="1200" dirty="0">
              <a:solidFill>
                <a:schemeClr val="dk1"/>
              </a:solidFill>
            </a:endParaRP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What do you do when your sibling’s behavior makes you feel scared?</a:t>
            </a:r>
            <a:endParaRPr sz="1200" dirty="0">
              <a:solidFill>
                <a:schemeClr val="dk1"/>
              </a:solidFill>
            </a:endParaRP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Is there an adult you trust who you can talk to about this? If so, who is it?</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Clr>
                <a:schemeClr val="dk1"/>
              </a:buClr>
              <a:buSzPts val="1400"/>
              <a:buFont typeface="Arial"/>
              <a:buNone/>
            </a:pPr>
            <a:r>
              <a:rPr lang="es" sz="1200" i="1" dirty="0">
                <a:solidFill>
                  <a:schemeClr val="dk1"/>
                </a:solidFil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sz="1200" i="1" dirty="0">
              <a:solidFill>
                <a:schemeClr val="dk1"/>
              </a:solidFill>
            </a:endParaRPr>
          </a:p>
          <a:p>
            <a:pPr marL="0" lvl="0" indent="0" algn="l" rtl="0">
              <a:spcBef>
                <a:spcPts val="0"/>
              </a:spcBef>
              <a:spcAft>
                <a:spcPts val="0"/>
              </a:spcAft>
              <a:buClr>
                <a:schemeClr val="dk1"/>
              </a:buClr>
              <a:buSzPts val="1400"/>
              <a:buFont typeface="Arial"/>
              <a:buNone/>
            </a:pPr>
            <a:r>
              <a:rPr lang="en-US" sz="1100" b="1" i="0" u="none" strike="noStrike" cap="none" dirty="0">
                <a:solidFill>
                  <a:srgbClr val="000000"/>
                </a:solidFill>
                <a:effectLst/>
                <a:latin typeface="Arial"/>
                <a:ea typeface="Arial"/>
                <a:cs typeface="Arial"/>
                <a:sym typeface="Arial"/>
              </a:rPr>
              <a:t>Click on the home icon to return to the game slide.</a:t>
            </a:r>
            <a:endParaRPr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8ba1992c3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28ba1992c3a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200" b="1" dirty="0">
                <a:solidFill>
                  <a:schemeClr val="dk1"/>
                </a:solidFill>
              </a:rPr>
              <a:t>Sibling Guilt Question</a:t>
            </a:r>
            <a:endParaRPr sz="12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lang="es" sz="1200" kern="0" dirty="0">
              <a:solidFill>
                <a:schemeClr val="dk1"/>
              </a:solidFill>
              <a:effectLst/>
              <a:latin typeface="Arial"/>
              <a:cs typeface="Arial"/>
            </a:endParaRPr>
          </a:p>
          <a:p>
            <a:pPr marL="0" lvl="0" indent="0" algn="l" rtl="0">
              <a:spcBef>
                <a:spcPts val="0"/>
              </a:spcBef>
              <a:spcAft>
                <a:spcPts val="0"/>
              </a:spcAft>
              <a:buClr>
                <a:schemeClr val="dk1"/>
              </a:buClr>
              <a:buSzPts val="1100"/>
              <a:buFont typeface="Arial"/>
              <a:buNone/>
            </a:pPr>
            <a:r>
              <a:rPr lang="es" sz="1200" dirty="0">
                <a:solidFill>
                  <a:schemeClr val="dk1"/>
                </a:solidFill>
              </a:rPr>
              <a:t>Ask for a volunteer to define the term ‘regret’ (wishing you had done something differently). </a:t>
            </a:r>
            <a:endParaRPr lang="es" sz="1200" kern="0" dirty="0">
              <a:solidFill>
                <a:schemeClr val="dk1"/>
              </a:solidFill>
              <a:effectLst/>
              <a:latin typeface="Arial"/>
              <a:cs typeface="Arial"/>
            </a:endParaRPr>
          </a:p>
          <a:p>
            <a:pPr marL="0" lvl="0" indent="0" algn="l" rtl="0">
              <a:spcBef>
                <a:spcPts val="0"/>
              </a:spcBef>
              <a:spcAft>
                <a:spcPts val="0"/>
              </a:spcAft>
              <a:buClr>
                <a:schemeClr val="dk1"/>
              </a:buClr>
              <a:buSzPts val="1100"/>
              <a:buFont typeface="Arial"/>
              <a:buNone/>
            </a:pPr>
            <a:endParaRPr lang="es" sz="1200" kern="0" dirty="0">
              <a:solidFill>
                <a:schemeClr val="dk1"/>
              </a:solidFill>
              <a:effectLst/>
              <a:latin typeface="Arial"/>
              <a:ea typeface="Aptos" panose="020B0004020202020204" pitchFamily="34" charset="0"/>
              <a:cs typeface="Arial"/>
            </a:endParaRPr>
          </a:p>
          <a:p>
            <a:pPr marL="0" lvl="0" indent="0" algn="l" rtl="0">
              <a:spcBef>
                <a:spcPts val="0"/>
              </a:spcBef>
              <a:spcAft>
                <a:spcPts val="0"/>
              </a:spcAft>
              <a:buClr>
                <a:schemeClr val="dk1"/>
              </a:buClr>
              <a:buSzPts val="1100"/>
              <a:buFont typeface="Arial"/>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How does it feel to regret something? How do you cope with those feelings?</a:t>
            </a:r>
            <a:endParaRPr sz="1200" dirty="0">
              <a:solidFill>
                <a:schemeClr val="dk1"/>
              </a:solidFill>
            </a:endParaRP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Describe a time you wished you had handled a situation with your sibling differently. What would you have changed? </a:t>
            </a:r>
            <a:endParaRPr sz="1200" dirty="0">
              <a:solidFill>
                <a:schemeClr val="dk1"/>
              </a:solidFill>
            </a:endParaRP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Does saying sorry make things right after you’ve done something you regret? Why or why not?</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Clr>
                <a:schemeClr val="dk1"/>
              </a:buClr>
              <a:buSzPts val="1400"/>
              <a:buFont typeface="Arial"/>
              <a:buNone/>
            </a:pPr>
            <a:r>
              <a:rPr lang="es" sz="1200" i="1" dirty="0">
                <a:solidFill>
                  <a:schemeClr val="dk1"/>
                </a:solidFil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lang="en-US" sz="1100" b="1"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100" b="1" i="0" u="none" strike="noStrike" cap="none" dirty="0">
                <a:solidFill>
                  <a:srgbClr val="000000"/>
                </a:solidFill>
                <a:effectLst/>
                <a:latin typeface="Arial"/>
                <a:ea typeface="Arial"/>
                <a:cs typeface="Arial"/>
                <a:sym typeface="Arial"/>
              </a:rPr>
              <a:t>Click on the home icon to return to the game slide.</a:t>
            </a:r>
            <a:endParaRPr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8ba1992c3a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28ba1992c3a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200" b="1" dirty="0">
                <a:solidFill>
                  <a:schemeClr val="dk1"/>
                </a:solidFill>
              </a:rPr>
              <a:t>Shame/Embarrassment Question</a:t>
            </a:r>
            <a:endParaRPr sz="12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Ask a sibling to read the question out loud. Ask if any sibs would like to share. Encourage the sibs to talk to each other when possible.</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r>
              <a:rPr lang="en-US" sz="2000" dirty="0">
                <a:effectLst/>
              </a:rPr>
              <a:t> </a:t>
            </a:r>
          </a:p>
          <a:p>
            <a:pPr marL="228600" marR="0" lvl="0" indent="-228600" algn="l" defTabSz="914400" rtl="0" eaLnBrk="1" fontAlgn="auto" latinLnBrk="0" hangingPunct="1">
              <a:lnSpc>
                <a:spcPct val="100000"/>
              </a:lnSpc>
              <a:spcBef>
                <a:spcPts val="0"/>
              </a:spcBef>
              <a:spcAft>
                <a:spcPts val="0"/>
              </a:spcAft>
              <a:buClr>
                <a:schemeClr val="dk1"/>
              </a:buClr>
              <a:buSzPts val="1100"/>
              <a:buFont typeface="+mj-lt"/>
              <a:buAutoNum type="arabicPeriod"/>
              <a:tabLst/>
              <a:defRPr/>
            </a:pPr>
            <a:r>
              <a:rPr lang="en-US" sz="1200" dirty="0">
                <a:solidFill>
                  <a:schemeClr val="dk1"/>
                </a:solidFill>
              </a:rPr>
              <a:t>Is it more embarrassing to make a big mistake at school or at home? Please explain.</a:t>
            </a:r>
          </a:p>
          <a:p>
            <a:pPr marL="228600" lvl="0" indent="-228600" algn="l" rtl="0">
              <a:spcBef>
                <a:spcPts val="0"/>
              </a:spcBef>
              <a:spcAft>
                <a:spcPts val="0"/>
              </a:spcAft>
              <a:buClr>
                <a:schemeClr val="dk1"/>
              </a:buClr>
              <a:buSzPts val="1100"/>
              <a:buFont typeface="+mj-lt"/>
              <a:buAutoNum type="arabicPeriod"/>
            </a:pPr>
            <a:r>
              <a:rPr lang="en-US" sz="1200" dirty="0">
                <a:solidFill>
                  <a:schemeClr val="dk1"/>
                </a:solidFill>
              </a:rPr>
              <a:t>How do you deal with being embarrassed? Are you able to brush it off or do you keep thinking about it?</a:t>
            </a: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Have you ever felt embarrassed by your sibling’s behavior, especially in public? How did you handle it?</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Clr>
                <a:schemeClr val="dk1"/>
              </a:buClr>
              <a:buSzPts val="1400"/>
              <a:buFont typeface="Arial"/>
              <a:buNone/>
            </a:pPr>
            <a:r>
              <a:rPr lang="es" sz="1200" i="1" dirty="0">
                <a:solidFill>
                  <a:schemeClr val="dk1"/>
                </a:solidFil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sz="1200" i="1" dirty="0">
              <a:solidFill>
                <a:schemeClr val="dk1"/>
              </a:solidFill>
            </a:endParaRPr>
          </a:p>
          <a:p>
            <a:pPr marL="0" lvl="0" indent="0" algn="l" rtl="0">
              <a:spcBef>
                <a:spcPts val="0"/>
              </a:spcBef>
              <a:spcAft>
                <a:spcPts val="0"/>
              </a:spcAft>
              <a:buClr>
                <a:schemeClr val="dk1"/>
              </a:buClr>
              <a:buSzPts val="1400"/>
              <a:buFont typeface="Arial"/>
              <a:buNone/>
            </a:pPr>
            <a:r>
              <a:rPr lang="en-US" sz="1100" b="1" i="0" u="none" strike="noStrike" cap="none" dirty="0">
                <a:solidFill>
                  <a:srgbClr val="000000"/>
                </a:solidFill>
                <a:effectLst/>
                <a:latin typeface="Arial"/>
                <a:ea typeface="Arial"/>
                <a:cs typeface="Arial"/>
                <a:sym typeface="Arial"/>
              </a:rPr>
              <a:t>Click on the home icon to return to the game slide.</a:t>
            </a:r>
            <a:endParaRPr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8ba1992c3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28ba1992c3a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200" b="1" dirty="0">
                <a:solidFill>
                  <a:schemeClr val="dk1"/>
                </a:solidFill>
              </a:rPr>
              <a:t>Building Self-Esteem Question</a:t>
            </a:r>
            <a:endParaRPr sz="12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Ask a sibling to read the question out loud. Ask if any sibs would like to share. Encourage the sibs to talk to each other when possible.</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r>
              <a:rPr lang="en-US" sz="2000" dirty="0">
                <a:effectLst/>
              </a:rPr>
              <a:t> </a:t>
            </a: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Do you think people have control over their moods? Please explain.</a:t>
            </a:r>
            <a:endParaRPr sz="1200" dirty="0">
              <a:solidFill>
                <a:schemeClr val="dk1"/>
              </a:solidFill>
            </a:endParaRP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Does being with your sibling put you in a good mood or a bad mood? Please explain.</a:t>
            </a:r>
            <a:endParaRPr sz="1200" dirty="0">
              <a:solidFill>
                <a:schemeClr val="dk1"/>
              </a:solidFill>
            </a:endParaRP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How do you feel when you’re in a bad mood? </a:t>
            </a: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What do you do to feel better when you’re in a bad mood? </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Clr>
                <a:schemeClr val="dk1"/>
              </a:buClr>
              <a:buSzPts val="1400"/>
              <a:buFont typeface="Arial"/>
              <a:buNone/>
            </a:pPr>
            <a:r>
              <a:rPr lang="es" sz="1200" i="1" dirty="0">
                <a:solidFill>
                  <a:schemeClr val="dk1"/>
                </a:solidFil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sz="1200" i="1" dirty="0">
              <a:solidFill>
                <a:schemeClr val="dk1"/>
              </a:solidFill>
            </a:endParaRPr>
          </a:p>
          <a:p>
            <a:pPr marL="0" lvl="0" indent="0" algn="l" rtl="0">
              <a:spcBef>
                <a:spcPts val="0"/>
              </a:spcBef>
              <a:spcAft>
                <a:spcPts val="0"/>
              </a:spcAft>
              <a:buClr>
                <a:schemeClr val="dk1"/>
              </a:buClr>
              <a:buSzPts val="1400"/>
              <a:buFont typeface="Arial"/>
              <a:buNone/>
            </a:pPr>
            <a:r>
              <a:rPr lang="en-US" sz="1100" b="1" i="0" u="none" strike="noStrike" cap="none" dirty="0">
                <a:solidFill>
                  <a:srgbClr val="000000"/>
                </a:solidFill>
                <a:effectLst/>
                <a:latin typeface="Arial"/>
                <a:ea typeface="Arial"/>
                <a:cs typeface="Arial"/>
                <a:sym typeface="Arial"/>
              </a:rPr>
              <a:t>Click on the home icon to return to the game slide.</a:t>
            </a:r>
            <a:endParaRPr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AF9F8470-1F23-4BF8-0E66-B5CD39422884}"/>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FF14D0A3-97EF-CFEA-2C88-F2D94D8AD7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a:extLst>
              <a:ext uri="{FF2B5EF4-FFF2-40B4-BE49-F238E27FC236}">
                <a16:creationId xmlns:a16="http://schemas.microsoft.com/office/drawing/2014/main" id="{7D20E0CC-5580-6BD8-8E93-9E83920822A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group, “We talked about coping skills in today’s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share the coping strategies that work for them.</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Next, tell the group, “Now we want to share a list of coping skills that other siblings have told us about.”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The coping skills will appear one at a time when you hit the space bar.</a:t>
            </a: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group: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have you tried that work for you?</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would you like to try after today’s group?</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Are there any coping skills you use that aren’t on this list?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Go to next slide to wrap up the group.</a:t>
            </a:r>
            <a:endParaRPr dirty="0">
              <a:latin typeface="Arial"/>
              <a:ea typeface="Arial"/>
              <a:cs typeface="Arial"/>
              <a:sym typeface="Arial"/>
            </a:endParaRPr>
          </a:p>
        </p:txBody>
      </p:sp>
      <p:sp>
        <p:nvSpPr>
          <p:cNvPr id="178" name="Google Shape;178;p5:notes">
            <a:extLst>
              <a:ext uri="{FF2B5EF4-FFF2-40B4-BE49-F238E27FC236}">
                <a16:creationId xmlns:a16="http://schemas.microsoft.com/office/drawing/2014/main" id="{113DEFC9-FBD3-7008-7E35-72951CB080E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84416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ee84b8b4bc_3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1ee84b8b4bc_3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sz="1200" dirty="0">
                <a:solidFill>
                  <a:schemeClr val="dk1"/>
                </a:solidFill>
              </a:rPr>
              <a:t>Ask the siblings the questions on the slide. Allow them to respond verbally or in the chat feature. Record the responses.</a:t>
            </a:r>
            <a:endParaRPr lang="es" sz="1200" kern="0" dirty="0">
              <a:solidFill>
                <a:schemeClr val="dk1"/>
              </a:solidFill>
              <a:effectLst/>
              <a:latin typeface="Arial"/>
              <a:cs typeface="Arial"/>
            </a:endParaRPr>
          </a:p>
          <a:p>
            <a:pPr marL="0" lvl="0" indent="0" algn="l" rtl="0">
              <a:spcBef>
                <a:spcPts val="0"/>
              </a:spcBef>
              <a:spcAft>
                <a:spcPts val="0"/>
              </a:spcAft>
              <a:buClr>
                <a:schemeClr val="dk1"/>
              </a:buClr>
              <a:buSzPts val="1100"/>
              <a:buFont typeface="Arial"/>
              <a:buNone/>
            </a:pPr>
            <a:endParaRPr lang="es" sz="1200" kern="0" dirty="0">
              <a:solidFill>
                <a:schemeClr val="dk1"/>
              </a:solidFill>
              <a:effectLst/>
              <a:latin typeface="Arial"/>
              <a:ea typeface="Aptos" panose="020B0004020202020204" pitchFamily="34" charset="0"/>
              <a:cs typeface="Arial"/>
            </a:endParaRPr>
          </a:p>
          <a:p>
            <a:pPr marL="0" lvl="0" indent="0" algn="l" rtl="0">
              <a:spcBef>
                <a:spcPts val="0"/>
              </a:spcBef>
              <a:spcAft>
                <a:spcPts val="0"/>
              </a:spcAft>
              <a:buClr>
                <a:schemeClr val="dk1"/>
              </a:buClr>
              <a:buSzPts val="1100"/>
              <a:buFont typeface="Arial"/>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 the siblings know when the group will meet again, and that siblings are always welcome to return. </a:t>
            </a: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Finally, remind siblings to complete the survey that we are sending to their parent/guardian’s email. </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Tell them, “Your responses are important to us and help us improve the group!”</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Thank the siblings for participating. </a:t>
            </a:r>
            <a:endParaRPr sz="1200" dirty="0">
              <a:solidFill>
                <a:schemeClr val="dk1"/>
              </a:solidFill>
            </a:endParaRPr>
          </a:p>
        </p:txBody>
      </p:sp>
      <p:sp>
        <p:nvSpPr>
          <p:cNvPr id="257" name="Google Shape;257;g1ee84b8b4bc_3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
              <a:t>16</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e84b8b4bc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1ee84b8b4bc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sz="1200" dirty="0">
                <a:solidFill>
                  <a:schemeClr val="dk1"/>
                </a:solidFill>
              </a:rPr>
              <a:t>Ask siblings to take turns reading the rules.</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Ask, “What do you think it means that this is a safe place?”</a:t>
            </a:r>
            <a:endParaRPr sz="1200"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(Be respectful and nonjudgmental, we support each other, etc.)</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Tell the siblings they can participate as much as they like and they can always say “pass.”  </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Ask, “What does it mean that ‘what is said in this group stays in this group’?” </a:t>
            </a:r>
            <a:endParaRPr sz="1200" dirty="0">
              <a:solidFill>
                <a:schemeClr val="dk1"/>
              </a:solidFill>
            </a:endParaRPr>
          </a:p>
          <a:p>
            <a:pPr marL="0" lvl="0" indent="0" algn="l" rtl="0">
              <a:spcBef>
                <a:spcPts val="0"/>
              </a:spcBef>
              <a:spcAft>
                <a:spcPts val="0"/>
              </a:spcAft>
              <a:buClr>
                <a:schemeClr val="dk1"/>
              </a:buClr>
              <a:buSzPts val="1100"/>
              <a:buFont typeface="Arial"/>
              <a:buNone/>
            </a:pPr>
            <a:endParaRPr lang="es" sz="1200" b="1" dirty="0">
              <a:solidFill>
                <a:schemeClr val="dk1"/>
              </a:solidFill>
            </a:endParaRPr>
          </a:p>
          <a:p>
            <a:pPr marL="0" lvl="0" indent="0" algn="l" rtl="0">
              <a:spcBef>
                <a:spcPts val="0"/>
              </a:spcBef>
              <a:spcAft>
                <a:spcPts val="0"/>
              </a:spcAft>
              <a:buClr>
                <a:schemeClr val="dk1"/>
              </a:buClr>
              <a:buSzPts val="1100"/>
              <a:buFont typeface="Arial"/>
              <a:buNone/>
            </a:pPr>
            <a:r>
              <a:rPr lang="es" sz="1200" b="1" dirty="0">
                <a:solidFill>
                  <a:schemeClr val="dk1"/>
                </a:solidFill>
              </a:rPr>
              <a:t>* The only exception is safety-related. We want to make sure that everyone is safe at home and sometimes a family member might need some extra help.</a:t>
            </a:r>
            <a:endParaRPr b="1" dirty="0"/>
          </a:p>
        </p:txBody>
      </p:sp>
      <p:sp>
        <p:nvSpPr>
          <p:cNvPr id="121" name="Google Shape;121;g1ee84b8b4bc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110129e3b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2110129e3b1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1200" dirty="0">
                <a:solidFill>
                  <a:schemeClr val="dk1"/>
                </a:solidFill>
              </a:rPr>
              <a:t>Tell the siblings, “Before we start today’s activity, let’s get to know each other a little bit.”</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Ask for a volunteer to read the question that appears after you click the Return button.</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Note to facilitators: </a:t>
            </a:r>
            <a:endParaRPr sz="1200" dirty="0">
              <a:solidFill>
                <a:schemeClr val="dk1"/>
              </a:solidFill>
            </a:endParaRP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You need to click Return for the question to appear.</a:t>
            </a:r>
            <a:endParaRPr sz="1200" dirty="0">
              <a:solidFill>
                <a:schemeClr val="dk1"/>
              </a:solidFill>
            </a:endParaRP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Try to only spend 5 minutes on this slide so there is time for the group activity.</a:t>
            </a:r>
            <a:endParaRPr sz="1200"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s" sz="1200" dirty="0">
                <a:solidFill>
                  <a:schemeClr val="dk1"/>
                </a:solidFill>
              </a:rPr>
              <a:t>Tell the siblings, “Today our activity is called ‘Questions for Sibs.’ You will take turns choosing a card with a question mark, and then we will discuss the question that appears.”</a:t>
            </a:r>
          </a:p>
          <a:p>
            <a:pPr marL="0" lvl="0" indent="0" algn="l" rtl="0">
              <a:lnSpc>
                <a:spcPct val="100000"/>
              </a:lnSpc>
              <a:spcBef>
                <a:spcPts val="0"/>
              </a:spcBef>
              <a:spcAft>
                <a:spcPts val="0"/>
              </a:spcAft>
              <a:buSzPts val="1400"/>
              <a:buNone/>
            </a:pPr>
            <a:endParaRPr lang="es" sz="1200"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Tell the siblings, “We will also be talking about coping skills today. Before we get started, would someone define the term ‘coping skills’?” (Things we can do to manage difficult situations.)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400"/>
              <a:buFont typeface="Arial"/>
              <a:buNone/>
            </a:pPr>
            <a:r>
              <a:rPr lang="es" sz="1200" dirty="0">
                <a:solidFill>
                  <a:schemeClr val="dk1"/>
                </a:solidFill>
              </a:rPr>
              <a:t>Note to facilitators:</a:t>
            </a:r>
            <a:endParaRPr sz="1200" dirty="0">
              <a:solidFill>
                <a:schemeClr val="dk1"/>
              </a:solidFill>
            </a:endParaRPr>
          </a:p>
          <a:p>
            <a:pPr marL="457200" lvl="0" indent="-228600" algn="l" rtl="0">
              <a:spcBef>
                <a:spcPts val="0"/>
              </a:spcBef>
              <a:spcAft>
                <a:spcPts val="0"/>
              </a:spcAft>
              <a:buClr>
                <a:schemeClr val="dk1"/>
              </a:buClr>
              <a:buSzPts val="1400"/>
              <a:buFont typeface="Arial"/>
              <a:buNone/>
            </a:pPr>
            <a:endParaRPr sz="1200" dirty="0">
              <a:solidFill>
                <a:schemeClr val="dk1"/>
              </a:solidFill>
            </a:endParaRPr>
          </a:p>
          <a:p>
            <a:pPr marL="0" lvl="0" indent="0" algn="l" rtl="0">
              <a:spcBef>
                <a:spcPts val="0"/>
              </a:spcBef>
              <a:spcAft>
                <a:spcPts val="0"/>
              </a:spcAft>
              <a:buClr>
                <a:schemeClr val="dk1"/>
              </a:buClr>
              <a:buSzPts val="1400"/>
              <a:buFont typeface="Arial"/>
              <a:buNone/>
            </a:pPr>
            <a:r>
              <a:rPr lang="es" sz="1200" b="1" dirty="0">
                <a:solidFill>
                  <a:schemeClr val="dk1"/>
                </a:solidFill>
              </a:rPr>
              <a:t>When the activity is over (when all prompts have been selected or before time runs out), click “Wrap-Up” to be brought to the slide on coping skills.</a:t>
            </a:r>
            <a:endParaRPr sz="1200" b="1" dirty="0">
              <a:solidFill>
                <a:schemeClr val="dk1"/>
              </a:solidFill>
            </a:endParaRPr>
          </a:p>
          <a:p>
            <a:pPr marL="457200" lvl="0" indent="-228600" algn="l" rtl="0">
              <a:spcBef>
                <a:spcPts val="0"/>
              </a:spcBef>
              <a:spcAft>
                <a:spcPts val="0"/>
              </a:spcAft>
              <a:buClr>
                <a:schemeClr val="dk1"/>
              </a:buClr>
              <a:buSzPts val="1400"/>
              <a:buFont typeface="Arial"/>
              <a:buNone/>
            </a:pPr>
            <a:endParaRPr sz="1200" dirty="0">
              <a:solidFill>
                <a:schemeClr val="dk1"/>
              </a:solidFill>
            </a:endParaRPr>
          </a:p>
          <a:p>
            <a:pPr marL="0" lvl="0" indent="0" algn="l" rtl="0">
              <a:spcBef>
                <a:spcPts val="0"/>
              </a:spcBef>
              <a:spcAft>
                <a:spcPts val="0"/>
              </a:spcAft>
              <a:buClr>
                <a:schemeClr val="dk1"/>
              </a:buClr>
              <a:buSzPts val="1400"/>
              <a:buFont typeface="Arial"/>
              <a:buNone/>
            </a:pPr>
            <a:r>
              <a:rPr lang="es" sz="1200" i="1" dirty="0">
                <a:solidFill>
                  <a:schemeClr val="dk1"/>
                </a:solidFill>
              </a:rPr>
              <a:t>Reminder to take opportunities to validate sibling experiences and identify coping skills throughout the activity.</a:t>
            </a:r>
            <a:endParaRPr sz="1200" dirty="0">
              <a:solidFill>
                <a:schemeClr val="dk1"/>
              </a:solidFill>
            </a:endParaRPr>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endParaRPr sz="1200" dirty="0"/>
          </a:p>
          <a:p>
            <a:pPr marL="0" lvl="0" indent="0" algn="l" rtl="0">
              <a:lnSpc>
                <a:spcPct val="100000"/>
              </a:lnSpc>
              <a:spcBef>
                <a:spcPts val="0"/>
              </a:spcBef>
              <a:spcAft>
                <a:spcPts val="0"/>
              </a:spcAft>
              <a:buSzPts val="1100"/>
              <a:buNone/>
            </a:pPr>
            <a:endParaRPr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200" b="1" dirty="0">
                <a:solidFill>
                  <a:schemeClr val="dk1"/>
                </a:solidFill>
              </a:rPr>
              <a:t>Fair is Not Equal Question</a:t>
            </a:r>
            <a:endParaRPr sz="12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Ask a sibling to read the question out loud. Ask if any sibs would like to share. Encourage the sibs to talk to each other when possible.</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Clr>
                <a:schemeClr val="dk1"/>
              </a:buClr>
              <a:buSzPts val="1100"/>
              <a:buFont typeface="+mj-lt"/>
              <a:buAutoNum type="arabicPeriod"/>
            </a:pPr>
            <a:r>
              <a:rPr lang="es" sz="1200" dirty="0">
                <a:solidFill>
                  <a:schemeClr val="dk1"/>
                </a:solidFill>
              </a:rPr>
              <a:t>Do your parents/guardians have different rules for you and your sibling? If so, why do you think that is?</a:t>
            </a:r>
            <a:endParaRPr sz="1200" dirty="0">
              <a:solidFill>
                <a:schemeClr val="dk1"/>
              </a:solidFill>
            </a:endParaRPr>
          </a:p>
          <a:p>
            <a:pPr marL="228600" lvl="0" indent="-228600" algn="l" rtl="0">
              <a:lnSpc>
                <a:spcPct val="100000"/>
              </a:lnSpc>
              <a:spcBef>
                <a:spcPts val="0"/>
              </a:spcBef>
              <a:spcAft>
                <a:spcPts val="0"/>
              </a:spcAft>
              <a:buClr>
                <a:schemeClr val="dk1"/>
              </a:buClr>
              <a:buSzPts val="1100"/>
              <a:buFont typeface="+mj-lt"/>
              <a:buAutoNum type="arabicPeriod"/>
            </a:pPr>
            <a:r>
              <a:rPr lang="es" sz="1200" dirty="0">
                <a:solidFill>
                  <a:schemeClr val="dk1"/>
                </a:solidFill>
              </a:rPr>
              <a:t>Do you ever feel like your sibling gets more attention from your parents/guardians than you do? How does that make you feel?</a:t>
            </a:r>
            <a:endParaRPr sz="1200" dirty="0">
              <a:solidFill>
                <a:schemeClr val="dk1"/>
              </a:solidFill>
            </a:endParaRPr>
          </a:p>
          <a:p>
            <a:pPr marL="228600" lvl="0" indent="-228600" algn="l" rtl="0">
              <a:lnSpc>
                <a:spcPct val="100000"/>
              </a:lnSpc>
              <a:spcBef>
                <a:spcPts val="0"/>
              </a:spcBef>
              <a:spcAft>
                <a:spcPts val="0"/>
              </a:spcAft>
              <a:buClr>
                <a:schemeClr val="dk1"/>
              </a:buClr>
              <a:buSzPts val="1100"/>
              <a:buFont typeface="+mj-lt"/>
              <a:buAutoNum type="arabicPeriod"/>
            </a:pPr>
            <a:r>
              <a:rPr lang="es" sz="1200" dirty="0">
                <a:solidFill>
                  <a:schemeClr val="dk1"/>
                </a:solidFill>
              </a:rPr>
              <a:t>Is being treated differently a good thing or a bad thing? Please explain.</a:t>
            </a:r>
            <a:endParaRPr sz="12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s" sz="1200" i="1" dirty="0">
                <a:solidFill>
                  <a:schemeClr val="dk1"/>
                </a:solidFill>
              </a:rPr>
              <a:t>Reminder to take opportunities to validate sibling experiences and identify coping skills.</a:t>
            </a:r>
          </a:p>
          <a:p>
            <a:pPr marL="0" lvl="0" indent="0" algn="l" rtl="0">
              <a:lnSpc>
                <a:spcPct val="100000"/>
              </a:lnSpc>
              <a:spcBef>
                <a:spcPts val="0"/>
              </a:spcBef>
              <a:spcAft>
                <a:spcPts val="0"/>
              </a:spcAft>
              <a:buClr>
                <a:schemeClr val="dk1"/>
              </a:buClr>
              <a:buSzPts val="1100"/>
              <a:buFont typeface="Arial"/>
              <a:buNone/>
            </a:pPr>
            <a:endParaRPr sz="1200" i="1" dirty="0">
              <a:solidFill>
                <a:schemeClr val="dk1"/>
              </a:solidFill>
            </a:endParaRPr>
          </a:p>
          <a:p>
            <a:pPr marL="0" lvl="0" indent="0" algn="l" rtl="0">
              <a:spcBef>
                <a:spcPts val="0"/>
              </a:spcBef>
              <a:spcAft>
                <a:spcPts val="0"/>
              </a:spcAft>
              <a:buSzPts val="1400"/>
              <a:buNone/>
            </a:pPr>
            <a:r>
              <a:rPr lang="en-US" sz="1100" b="1" i="0" u="none" strike="noStrike" cap="none" dirty="0">
                <a:solidFill>
                  <a:srgbClr val="000000"/>
                </a:solidFill>
                <a:effectLst/>
                <a:latin typeface="Arial"/>
                <a:ea typeface="Arial"/>
                <a:cs typeface="Arial"/>
                <a:sym typeface="Arial"/>
              </a:rPr>
              <a:t>Click on the home icon to return to the game slide.</a:t>
            </a:r>
            <a:endParaRPr sz="1200"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200" b="1" dirty="0">
                <a:solidFill>
                  <a:schemeClr val="dk1"/>
                </a:solidFill>
              </a:rPr>
              <a:t>Love/Hate Relationship Question </a:t>
            </a:r>
            <a:endParaRPr sz="12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Ask a sibling to read the question out loud. Ask if any sibs would like to share. Encourage the sibs to talk to each other when possible.</a:t>
            </a:r>
            <a:endParaRPr lang="es" sz="1200" kern="0" dirty="0">
              <a:solidFill>
                <a:schemeClr val="dk1"/>
              </a:solidFill>
              <a:effectLst/>
              <a:latin typeface="Arial"/>
              <a:cs typeface="Arial"/>
            </a:endParaRPr>
          </a:p>
          <a:p>
            <a:pPr marL="0" lvl="0" indent="0" algn="l" rtl="0">
              <a:spcBef>
                <a:spcPts val="0"/>
              </a:spcBef>
              <a:spcAft>
                <a:spcPts val="0"/>
              </a:spcAft>
              <a:buClr>
                <a:schemeClr val="dk1"/>
              </a:buClr>
              <a:buSzPts val="1100"/>
              <a:buFont typeface="Arial"/>
              <a:buNone/>
            </a:pPr>
            <a:endParaRPr lang="es" sz="1200" kern="0" dirty="0">
              <a:solidFill>
                <a:schemeClr val="dk1"/>
              </a:solidFill>
              <a:effectLst/>
              <a:latin typeface="Arial"/>
              <a:ea typeface="Aptos" panose="020B0004020202020204" pitchFamily="34" charset="0"/>
              <a:cs typeface="Arial"/>
            </a:endParaRPr>
          </a:p>
          <a:p>
            <a:pPr marL="0" lvl="0" indent="0" algn="l" rtl="0">
              <a:spcBef>
                <a:spcPts val="0"/>
              </a:spcBef>
              <a:spcAft>
                <a:spcPts val="0"/>
              </a:spcAft>
              <a:buClr>
                <a:schemeClr val="dk1"/>
              </a:buClr>
              <a:buSzPts val="1100"/>
              <a:buFont typeface="Arial"/>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Clr>
                <a:schemeClr val="dk1"/>
              </a:buClr>
              <a:buSzPts val="1100"/>
              <a:buFont typeface="Arial"/>
              <a:buAutoNum type="arabicPeriod"/>
            </a:pPr>
            <a:r>
              <a:rPr lang="es" sz="1200" dirty="0">
                <a:solidFill>
                  <a:schemeClr val="dk1"/>
                </a:solidFill>
              </a:rPr>
              <a:t>Do you wish you and your sibling were more similar to each other? </a:t>
            </a:r>
            <a:r>
              <a:rPr lang="en-US" sz="1200" dirty="0">
                <a:solidFill>
                  <a:schemeClr val="dk1"/>
                </a:solidFill>
              </a:rPr>
              <a:t>Please explain.</a:t>
            </a:r>
          </a:p>
          <a:p>
            <a:pPr marL="228600" marR="0" lvl="0" indent="-228600" algn="l" defTabSz="914400" rtl="0" eaLnBrk="1" fontAlgn="auto" latinLnBrk="0" hangingPunct="1">
              <a:lnSpc>
                <a:spcPct val="100000"/>
              </a:lnSpc>
              <a:spcBef>
                <a:spcPts val="0"/>
              </a:spcBef>
              <a:spcAft>
                <a:spcPts val="0"/>
              </a:spcAft>
              <a:buClr>
                <a:schemeClr val="dk1"/>
              </a:buClr>
              <a:buSzPts val="1100"/>
              <a:buFont typeface="Arial"/>
              <a:buAutoNum type="arabicPeriod"/>
              <a:tabLst/>
              <a:defRPr/>
            </a:pPr>
            <a:r>
              <a:rPr lang="en-US" sz="1200" dirty="0">
                <a:solidFill>
                  <a:schemeClr val="dk1"/>
                </a:solidFill>
              </a:rPr>
              <a:t>Do you and your sibling like to do things together? Please give an example.</a:t>
            </a:r>
          </a:p>
          <a:p>
            <a:pPr marL="228600" marR="0" lvl="0" indent="-228600" algn="l" defTabSz="914400" rtl="0" eaLnBrk="1" fontAlgn="auto" latinLnBrk="0" hangingPunct="1">
              <a:lnSpc>
                <a:spcPct val="100000"/>
              </a:lnSpc>
              <a:spcBef>
                <a:spcPts val="0"/>
              </a:spcBef>
              <a:spcAft>
                <a:spcPts val="0"/>
              </a:spcAft>
              <a:buClr>
                <a:schemeClr val="dk1"/>
              </a:buClr>
              <a:buSzPts val="1100"/>
              <a:buFont typeface="Arial"/>
              <a:buAutoNum type="arabicPeriod"/>
              <a:tabLst/>
              <a:defRPr/>
            </a:pPr>
            <a:r>
              <a:rPr lang="en-US" sz="1200" dirty="0">
                <a:solidFill>
                  <a:schemeClr val="dk1"/>
                </a:solidFill>
              </a:rPr>
              <a:t>Do you ever feel like you have nothing in common with your sibling? If so, how does that make you feel?</a:t>
            </a: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400"/>
              <a:buFont typeface="Arial"/>
              <a:buNone/>
            </a:pPr>
            <a:r>
              <a:rPr lang="es" sz="1200" i="1" dirty="0">
                <a:solidFill>
                  <a:schemeClr val="dk1"/>
                </a:solidFil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sz="1200" i="1" dirty="0">
              <a:solidFill>
                <a:schemeClr val="dk1"/>
              </a:solidFill>
            </a:endParaRPr>
          </a:p>
          <a:p>
            <a:pPr marL="0" lvl="0" indent="0" algn="l" rtl="0">
              <a:spcBef>
                <a:spcPts val="0"/>
              </a:spcBef>
              <a:spcAft>
                <a:spcPts val="0"/>
              </a:spcAft>
              <a:buClr>
                <a:schemeClr val="dk1"/>
              </a:buClr>
              <a:buSzPts val="1400"/>
              <a:buFont typeface="Arial"/>
              <a:buNone/>
            </a:pPr>
            <a:r>
              <a:rPr lang="en-US" sz="1100" b="1" i="0" u="none" strike="noStrike" cap="none" dirty="0">
                <a:solidFill>
                  <a:srgbClr val="000000"/>
                </a:solidFill>
                <a:effectLst/>
                <a:latin typeface="Arial"/>
                <a:ea typeface="Arial"/>
                <a:cs typeface="Arial"/>
                <a:sym typeface="Arial"/>
              </a:rPr>
              <a:t>Click on the home icon to return to the game slide.</a:t>
            </a:r>
            <a:endParaRPr b="1"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200" b="1" dirty="0">
                <a:solidFill>
                  <a:schemeClr val="dk1"/>
                </a:solidFill>
              </a:rPr>
              <a:t>Sibling Aggression Question</a:t>
            </a:r>
            <a:endParaRPr sz="12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Ask a sibling to read the question out loud. Ask if any sibs would like to share. Encourage the sibs to talk to each other when possible.</a:t>
            </a:r>
            <a:endParaRPr lang="es" sz="1200" kern="0" dirty="0">
              <a:solidFill>
                <a:schemeClr val="dk1"/>
              </a:solidFill>
              <a:effectLst/>
              <a:latin typeface="Arial"/>
              <a:cs typeface="Arial"/>
            </a:endParaRPr>
          </a:p>
          <a:p>
            <a:pPr marL="0" lvl="0" indent="0" algn="l" rtl="0">
              <a:spcBef>
                <a:spcPts val="0"/>
              </a:spcBef>
              <a:spcAft>
                <a:spcPts val="0"/>
              </a:spcAft>
              <a:buClr>
                <a:schemeClr val="dk1"/>
              </a:buClr>
              <a:buSzPts val="1100"/>
              <a:buFont typeface="Arial"/>
              <a:buNone/>
            </a:pPr>
            <a:endParaRPr lang="es" sz="1200" kern="0" dirty="0">
              <a:solidFill>
                <a:schemeClr val="dk1"/>
              </a:solidFill>
              <a:effectLst/>
              <a:latin typeface="Arial"/>
              <a:ea typeface="Aptos" panose="020B0004020202020204" pitchFamily="34" charset="0"/>
              <a:cs typeface="Arial"/>
            </a:endParaRPr>
          </a:p>
          <a:p>
            <a:pPr marL="0" lvl="0" indent="0" algn="l" rtl="0">
              <a:spcBef>
                <a:spcPts val="0"/>
              </a:spcBef>
              <a:spcAft>
                <a:spcPts val="0"/>
              </a:spcAft>
              <a:buClr>
                <a:schemeClr val="dk1"/>
              </a:buClr>
              <a:buSzPts val="1100"/>
              <a:buFont typeface="Arial"/>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Clr>
                <a:schemeClr val="dk1"/>
              </a:buClr>
              <a:buSzPts val="1100"/>
              <a:buFont typeface="+mj-lt"/>
              <a:buAutoNum type="arabicPeriod"/>
            </a:pPr>
            <a:r>
              <a:rPr lang="es" sz="1200" dirty="0">
                <a:solidFill>
                  <a:schemeClr val="dk1"/>
                </a:solidFill>
              </a:rPr>
              <a:t>Has your sibling ever hurt you? Describe what happened. </a:t>
            </a:r>
            <a:endParaRPr sz="1200" dirty="0">
              <a:solidFill>
                <a:schemeClr val="dk1"/>
              </a:solidFill>
            </a:endParaRPr>
          </a:p>
          <a:p>
            <a:pPr marL="228600" lvl="0" indent="-228600" algn="l" rtl="0">
              <a:lnSpc>
                <a:spcPct val="100000"/>
              </a:lnSpc>
              <a:spcBef>
                <a:spcPts val="0"/>
              </a:spcBef>
              <a:spcAft>
                <a:spcPts val="0"/>
              </a:spcAft>
              <a:buClr>
                <a:schemeClr val="dk1"/>
              </a:buClr>
              <a:buSzPts val="1100"/>
              <a:buFont typeface="+mj-lt"/>
              <a:buAutoNum type="arabicPeriod"/>
            </a:pPr>
            <a:r>
              <a:rPr lang="es" sz="1200" dirty="0">
                <a:solidFill>
                  <a:schemeClr val="dk1"/>
                </a:solidFill>
              </a:rPr>
              <a:t>How does it make you feel when your sibling tries to hurt you? How do you cope with those feelings?</a:t>
            </a:r>
            <a:endParaRPr sz="1200" dirty="0">
              <a:solidFill>
                <a:schemeClr val="dk1"/>
              </a:solidFill>
            </a:endParaRPr>
          </a:p>
          <a:p>
            <a:pPr marL="228600" lvl="0" indent="-228600" algn="l" rtl="0">
              <a:lnSpc>
                <a:spcPct val="100000"/>
              </a:lnSpc>
              <a:spcBef>
                <a:spcPts val="0"/>
              </a:spcBef>
              <a:spcAft>
                <a:spcPts val="0"/>
              </a:spcAft>
              <a:buClr>
                <a:schemeClr val="dk1"/>
              </a:buClr>
              <a:buSzPts val="1100"/>
              <a:buFont typeface="+mj-lt"/>
              <a:buAutoNum type="arabicPeriod"/>
            </a:pPr>
            <a:r>
              <a:rPr lang="es" sz="1200" dirty="0">
                <a:solidFill>
                  <a:schemeClr val="dk1"/>
                </a:solidFill>
              </a:rPr>
              <a:t>What are some safe ways to defend yourself? </a:t>
            </a:r>
          </a:p>
          <a:p>
            <a:pPr marL="0" lvl="0" indent="0" algn="l" rtl="0">
              <a:lnSpc>
                <a:spcPct val="100000"/>
              </a:lnSpc>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Clr>
                <a:schemeClr val="dk1"/>
              </a:buClr>
              <a:buSzPts val="1400"/>
              <a:buFont typeface="Arial"/>
              <a:buNone/>
            </a:pPr>
            <a:r>
              <a:rPr lang="es" sz="1200" i="1" dirty="0">
                <a:solidFill>
                  <a:schemeClr val="dk1"/>
                </a:solidFil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sz="1200" i="1" dirty="0">
              <a:solidFill>
                <a:schemeClr val="dk1"/>
              </a:solidFill>
            </a:endParaRPr>
          </a:p>
          <a:p>
            <a:pPr marL="0" lvl="0" indent="0" algn="l" rtl="0">
              <a:spcBef>
                <a:spcPts val="0"/>
              </a:spcBef>
              <a:spcAft>
                <a:spcPts val="0"/>
              </a:spcAft>
              <a:buClr>
                <a:schemeClr val="dk1"/>
              </a:buClr>
              <a:buSzPts val="1400"/>
              <a:buFont typeface="Arial"/>
              <a:buNone/>
            </a:pPr>
            <a:r>
              <a:rPr lang="en-US" sz="1100" b="1" i="0" u="none" strike="noStrike" cap="none" dirty="0">
                <a:solidFill>
                  <a:srgbClr val="000000"/>
                </a:solidFill>
                <a:effectLst/>
                <a:latin typeface="Arial"/>
                <a:ea typeface="Arial"/>
                <a:cs typeface="Arial"/>
                <a:sym typeface="Arial"/>
              </a:rPr>
              <a:t>Click on the home icon to return to the game slide.</a:t>
            </a:r>
            <a:endParaRPr sz="12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200" b="1" dirty="0">
                <a:solidFill>
                  <a:schemeClr val="dk1"/>
                </a:solidFill>
              </a:rPr>
              <a:t>Mindfulness Question</a:t>
            </a:r>
            <a:endParaRPr sz="12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dirty="0"/>
          </a:p>
          <a:p>
            <a:pPr marL="0" lvl="0" indent="0" algn="l" rtl="0">
              <a:spcBef>
                <a:spcPts val="0"/>
              </a:spcBef>
              <a:spcAft>
                <a:spcPts val="0"/>
              </a:spcAft>
              <a:buClr>
                <a:schemeClr val="dk1"/>
              </a:buClr>
              <a:buSzPts val="1100"/>
              <a:buFont typeface="Arial"/>
              <a:buNone/>
            </a:pPr>
            <a:r>
              <a:rPr lang="es" sz="1200" dirty="0">
                <a:solidFill>
                  <a:schemeClr val="dk1"/>
                </a:solidFill>
              </a:rPr>
              <a:t>Ask a sibling to read the question out loud. Ask if any sibs would like to share. Encourage the sibs to talk to each other when possible.</a:t>
            </a:r>
            <a:endParaRPr lang="es" sz="1200" kern="0" dirty="0">
              <a:solidFill>
                <a:schemeClr val="dk1"/>
              </a:solidFill>
              <a:effectLst/>
              <a:latin typeface="Arial"/>
              <a:cs typeface="Arial"/>
            </a:endParaRPr>
          </a:p>
          <a:p>
            <a:pPr marL="0" lvl="0" indent="0" algn="l" rtl="0">
              <a:spcBef>
                <a:spcPts val="0"/>
              </a:spcBef>
              <a:spcAft>
                <a:spcPts val="0"/>
              </a:spcAft>
              <a:buClr>
                <a:schemeClr val="dk1"/>
              </a:buClr>
              <a:buSzPts val="1100"/>
              <a:buFont typeface="Arial"/>
              <a:buNone/>
            </a:pPr>
            <a:endParaRPr lang="es" sz="1200" kern="0" dirty="0">
              <a:solidFill>
                <a:schemeClr val="dk1"/>
              </a:solidFill>
              <a:effectLst/>
              <a:latin typeface="Arial"/>
              <a:ea typeface="Aptos" panose="020B0004020202020204" pitchFamily="34" charset="0"/>
              <a:cs typeface="Arial"/>
            </a:endParaRPr>
          </a:p>
          <a:p>
            <a:pPr marL="0" lvl="0" indent="0" algn="l" rtl="0">
              <a:spcBef>
                <a:spcPts val="0"/>
              </a:spcBef>
              <a:spcAft>
                <a:spcPts val="0"/>
              </a:spcAft>
              <a:buClr>
                <a:schemeClr val="dk1"/>
              </a:buClr>
              <a:buSzPts val="1100"/>
              <a:buFont typeface="Arial"/>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What does it mean to be sensitive?</a:t>
            </a:r>
            <a:endParaRPr sz="1200" dirty="0">
              <a:solidFill>
                <a:schemeClr val="dk1"/>
              </a:solidFill>
            </a:endParaRP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Do you consider your sibling to be a sensitive person? Why or why not?</a:t>
            </a:r>
            <a:endParaRPr sz="1200" dirty="0">
              <a:solidFill>
                <a:schemeClr val="dk1"/>
              </a:solidFill>
            </a:endParaRP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Is it a good thing or a bad thing to be sensitive? Please explain.</a:t>
            </a:r>
            <a:endParaRPr sz="1200" dirty="0">
              <a:solidFill>
                <a:schemeClr val="dk1"/>
              </a:solidFill>
            </a:endParaRP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Sometimes our emotions can feel overwhelming. How do you cope when that happens to you?</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Clr>
                <a:schemeClr val="dk1"/>
              </a:buClr>
              <a:buSzPts val="1400"/>
              <a:buFont typeface="Arial"/>
              <a:buNone/>
            </a:pPr>
            <a:r>
              <a:rPr lang="es" sz="1200" i="1" dirty="0">
                <a:solidFill>
                  <a:schemeClr val="dk1"/>
                </a:solidFil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sz="1200" i="1" dirty="0">
              <a:solidFill>
                <a:schemeClr val="dk1"/>
              </a:solidFill>
            </a:endParaRPr>
          </a:p>
          <a:p>
            <a:pPr marL="0" lvl="0" indent="0" algn="l" rtl="0">
              <a:spcBef>
                <a:spcPts val="0"/>
              </a:spcBef>
              <a:spcAft>
                <a:spcPts val="0"/>
              </a:spcAft>
              <a:buClr>
                <a:schemeClr val="dk1"/>
              </a:buClr>
              <a:buSzPts val="1400"/>
              <a:buFont typeface="Arial"/>
              <a:buNone/>
            </a:pPr>
            <a:r>
              <a:rPr lang="en-US" sz="1100" b="1" i="0" u="none" strike="noStrike" cap="none" dirty="0">
                <a:solidFill>
                  <a:srgbClr val="000000"/>
                </a:solidFill>
                <a:effectLst/>
                <a:latin typeface="Arial"/>
                <a:ea typeface="Arial"/>
                <a:cs typeface="Arial"/>
                <a:sym typeface="Arial"/>
              </a:rPr>
              <a:t>Click on the home icon to return to the game slide.</a:t>
            </a:r>
            <a:endParaRPr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200" b="1" dirty="0">
                <a:solidFill>
                  <a:schemeClr val="dk1"/>
                </a:solidFill>
              </a:rPr>
              <a:t>Sibling Anxiety Question</a:t>
            </a:r>
            <a:endParaRPr sz="12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b="1" dirty="0">
              <a:solidFill>
                <a:schemeClr val="dk1"/>
              </a:solidFill>
            </a:endParaRPr>
          </a:p>
          <a:p>
            <a:pPr marL="0" lvl="0" indent="0" algn="l" rtl="0">
              <a:spcBef>
                <a:spcPts val="0"/>
              </a:spcBef>
              <a:spcAft>
                <a:spcPts val="0"/>
              </a:spcAft>
              <a:buClr>
                <a:schemeClr val="dk1"/>
              </a:buClr>
              <a:buSzPts val="1100"/>
              <a:buFont typeface="Arial"/>
              <a:buNone/>
            </a:pPr>
            <a:r>
              <a:rPr lang="es" sz="1200" dirty="0">
                <a:solidFill>
                  <a:schemeClr val="dk1"/>
                </a:solidFill>
              </a:rPr>
              <a:t>Ask a sibling to read the question out loud. Ask if any sibs would like to share. Encourage the sibs to talk to each other when possible.</a:t>
            </a:r>
            <a:endParaRPr lang="es" sz="1200" kern="0" dirty="0">
              <a:solidFill>
                <a:schemeClr val="dk1"/>
              </a:solidFill>
              <a:effectLst/>
              <a:latin typeface="Arial"/>
              <a:cs typeface="Arial"/>
            </a:endParaRPr>
          </a:p>
          <a:p>
            <a:pPr marL="0" lvl="0" indent="0" algn="l" rtl="0">
              <a:spcBef>
                <a:spcPts val="0"/>
              </a:spcBef>
              <a:spcAft>
                <a:spcPts val="0"/>
              </a:spcAft>
              <a:buClr>
                <a:schemeClr val="dk1"/>
              </a:buClr>
              <a:buSzPts val="1100"/>
              <a:buFont typeface="Arial"/>
              <a:buNone/>
            </a:pPr>
            <a:endParaRPr lang="es" sz="1200" kern="0" dirty="0">
              <a:solidFill>
                <a:schemeClr val="dk1"/>
              </a:solidFill>
              <a:effectLst/>
              <a:latin typeface="Arial"/>
              <a:ea typeface="Aptos" panose="020B0004020202020204" pitchFamily="34" charset="0"/>
              <a:cs typeface="Arial"/>
            </a:endParaRPr>
          </a:p>
          <a:p>
            <a:pPr marL="0" lvl="0" indent="0" algn="l" rtl="0">
              <a:spcBef>
                <a:spcPts val="0"/>
              </a:spcBef>
              <a:spcAft>
                <a:spcPts val="0"/>
              </a:spcAft>
              <a:buClr>
                <a:schemeClr val="dk1"/>
              </a:buClr>
              <a:buSzPts val="1100"/>
              <a:buFont typeface="Arial"/>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Have the police been involved with your sibling? If so, what happened and how did it make you feel? </a:t>
            </a:r>
            <a:endParaRPr sz="1200" dirty="0">
              <a:solidFill>
                <a:schemeClr val="dk1"/>
              </a:solidFill>
            </a:endParaRP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Would you ever call the police for help? Why or why not?</a:t>
            </a:r>
            <a:endParaRPr sz="1200" dirty="0">
              <a:solidFill>
                <a:schemeClr val="dk1"/>
              </a:solidFill>
            </a:endParaRPr>
          </a:p>
          <a:p>
            <a:pPr marL="228600" lvl="0" indent="-228600" algn="l" rtl="0">
              <a:spcBef>
                <a:spcPts val="0"/>
              </a:spcBef>
              <a:spcAft>
                <a:spcPts val="0"/>
              </a:spcAft>
              <a:buClr>
                <a:schemeClr val="dk1"/>
              </a:buClr>
              <a:buSzPts val="1100"/>
              <a:buFont typeface="+mj-lt"/>
              <a:buAutoNum type="arabicPeriod"/>
            </a:pPr>
            <a:r>
              <a:rPr lang="es" sz="1200" dirty="0">
                <a:solidFill>
                  <a:schemeClr val="dk1"/>
                </a:solidFill>
              </a:rPr>
              <a:t>How do you cope with scary situations?</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s" sz="1200" i="1" dirty="0">
                <a:solidFill>
                  <a:schemeClr val="dk1"/>
                </a:solidFill>
              </a:rPr>
              <a:t>Reminder to take opportunities to validate sibling experiences and identify coping skills.</a:t>
            </a:r>
          </a:p>
          <a:p>
            <a:pPr marL="0" lvl="0" indent="0" algn="l" rtl="0">
              <a:spcBef>
                <a:spcPts val="0"/>
              </a:spcBef>
              <a:spcAft>
                <a:spcPts val="0"/>
              </a:spcAft>
              <a:buClr>
                <a:schemeClr val="dk1"/>
              </a:buClr>
              <a:buSzPts val="1100"/>
              <a:buFont typeface="Arial"/>
              <a:buNone/>
            </a:pPr>
            <a:endParaRPr sz="1200" i="1" dirty="0">
              <a:solidFill>
                <a:schemeClr val="dk1"/>
              </a:solidFill>
            </a:endParaRPr>
          </a:p>
          <a:p>
            <a:pPr marL="0" lvl="0" indent="0" algn="l" rtl="0">
              <a:spcBef>
                <a:spcPts val="0"/>
              </a:spcBef>
              <a:spcAft>
                <a:spcPts val="0"/>
              </a:spcAft>
              <a:buClr>
                <a:schemeClr val="dk1"/>
              </a:buClr>
              <a:buSzPts val="1400"/>
              <a:buFont typeface="Arial"/>
              <a:buNone/>
            </a:pPr>
            <a:r>
              <a:rPr lang="en-US" sz="1100" b="1" i="0" u="none" strike="noStrike" cap="none" dirty="0">
                <a:solidFill>
                  <a:srgbClr val="000000"/>
                </a:solidFill>
                <a:effectLst/>
                <a:latin typeface="Arial"/>
                <a:ea typeface="Arial"/>
                <a:cs typeface="Arial"/>
                <a:sym typeface="Arial"/>
              </a:rPr>
              <a:t>Click on the home icon to return to the game slide.</a:t>
            </a:r>
            <a:endParaRPr sz="12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 name="Google Shape;14;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g1dfca2059e5_0_4"/>
          <p:cNvSpPr txBox="1">
            <a:spLocks noGrp="1"/>
          </p:cNvSpPr>
          <p:nvPr>
            <p:ph type="ctrTitle"/>
          </p:nvPr>
        </p:nvSpPr>
        <p:spPr>
          <a:xfrm>
            <a:off x="311708" y="744575"/>
            <a:ext cx="8520525" cy="2052675"/>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5175"/>
            </a:lvl1pPr>
            <a:lvl2pPr lvl="1" algn="ctr">
              <a:lnSpc>
                <a:spcPct val="100000"/>
              </a:lnSpc>
              <a:spcBef>
                <a:spcPts val="0"/>
              </a:spcBef>
              <a:spcAft>
                <a:spcPts val="0"/>
              </a:spcAft>
              <a:buSzPts val="6900"/>
              <a:buNone/>
              <a:defRPr sz="5175"/>
            </a:lvl2pPr>
            <a:lvl3pPr lvl="2" algn="ctr">
              <a:lnSpc>
                <a:spcPct val="100000"/>
              </a:lnSpc>
              <a:spcBef>
                <a:spcPts val="0"/>
              </a:spcBef>
              <a:spcAft>
                <a:spcPts val="0"/>
              </a:spcAft>
              <a:buSzPts val="6900"/>
              <a:buNone/>
              <a:defRPr sz="5175"/>
            </a:lvl3pPr>
            <a:lvl4pPr lvl="3" algn="ctr">
              <a:lnSpc>
                <a:spcPct val="100000"/>
              </a:lnSpc>
              <a:spcBef>
                <a:spcPts val="0"/>
              </a:spcBef>
              <a:spcAft>
                <a:spcPts val="0"/>
              </a:spcAft>
              <a:buSzPts val="6900"/>
              <a:buNone/>
              <a:defRPr sz="5175"/>
            </a:lvl4pPr>
            <a:lvl5pPr lvl="4" algn="ctr">
              <a:lnSpc>
                <a:spcPct val="100000"/>
              </a:lnSpc>
              <a:spcBef>
                <a:spcPts val="0"/>
              </a:spcBef>
              <a:spcAft>
                <a:spcPts val="0"/>
              </a:spcAft>
              <a:buSzPts val="6900"/>
              <a:buNone/>
              <a:defRPr sz="5175"/>
            </a:lvl5pPr>
            <a:lvl6pPr lvl="5" algn="ctr">
              <a:lnSpc>
                <a:spcPct val="100000"/>
              </a:lnSpc>
              <a:spcBef>
                <a:spcPts val="0"/>
              </a:spcBef>
              <a:spcAft>
                <a:spcPts val="0"/>
              </a:spcAft>
              <a:buSzPts val="6900"/>
              <a:buNone/>
              <a:defRPr sz="5175"/>
            </a:lvl6pPr>
            <a:lvl7pPr lvl="6" algn="ctr">
              <a:lnSpc>
                <a:spcPct val="100000"/>
              </a:lnSpc>
              <a:spcBef>
                <a:spcPts val="0"/>
              </a:spcBef>
              <a:spcAft>
                <a:spcPts val="0"/>
              </a:spcAft>
              <a:buSzPts val="6900"/>
              <a:buNone/>
              <a:defRPr sz="5175"/>
            </a:lvl7pPr>
            <a:lvl8pPr lvl="7" algn="ctr">
              <a:lnSpc>
                <a:spcPct val="100000"/>
              </a:lnSpc>
              <a:spcBef>
                <a:spcPts val="0"/>
              </a:spcBef>
              <a:spcAft>
                <a:spcPts val="0"/>
              </a:spcAft>
              <a:buSzPts val="6900"/>
              <a:buNone/>
              <a:defRPr sz="5175"/>
            </a:lvl8pPr>
            <a:lvl9pPr lvl="8" algn="ctr">
              <a:lnSpc>
                <a:spcPct val="100000"/>
              </a:lnSpc>
              <a:spcBef>
                <a:spcPts val="0"/>
              </a:spcBef>
              <a:spcAft>
                <a:spcPts val="0"/>
              </a:spcAft>
              <a:buSzPts val="6900"/>
              <a:buNone/>
              <a:defRPr sz="5175"/>
            </a:lvl9pPr>
          </a:lstStyle>
          <a:p>
            <a:endParaRPr/>
          </a:p>
        </p:txBody>
      </p:sp>
      <p:sp>
        <p:nvSpPr>
          <p:cNvPr id="15" name="Google Shape;15;g1dfca2059e5_0_4"/>
          <p:cNvSpPr txBox="1">
            <a:spLocks noGrp="1"/>
          </p:cNvSpPr>
          <p:nvPr>
            <p:ph type="subTitle" idx="1"/>
          </p:nvPr>
        </p:nvSpPr>
        <p:spPr>
          <a:xfrm>
            <a:off x="311700" y="2834125"/>
            <a:ext cx="8520525" cy="792675"/>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2775"/>
            </a:lvl1pPr>
            <a:lvl2pPr lvl="1" algn="ctr">
              <a:lnSpc>
                <a:spcPct val="100000"/>
              </a:lnSpc>
              <a:spcBef>
                <a:spcPts val="0"/>
              </a:spcBef>
              <a:spcAft>
                <a:spcPts val="0"/>
              </a:spcAft>
              <a:buSzPts val="3700"/>
              <a:buNone/>
              <a:defRPr sz="2775"/>
            </a:lvl2pPr>
            <a:lvl3pPr lvl="2" algn="ctr">
              <a:lnSpc>
                <a:spcPct val="100000"/>
              </a:lnSpc>
              <a:spcBef>
                <a:spcPts val="0"/>
              </a:spcBef>
              <a:spcAft>
                <a:spcPts val="0"/>
              </a:spcAft>
              <a:buSzPts val="3700"/>
              <a:buNone/>
              <a:defRPr sz="2775"/>
            </a:lvl3pPr>
            <a:lvl4pPr lvl="3" algn="ctr">
              <a:lnSpc>
                <a:spcPct val="100000"/>
              </a:lnSpc>
              <a:spcBef>
                <a:spcPts val="0"/>
              </a:spcBef>
              <a:spcAft>
                <a:spcPts val="0"/>
              </a:spcAft>
              <a:buSzPts val="3700"/>
              <a:buNone/>
              <a:defRPr sz="2775"/>
            </a:lvl4pPr>
            <a:lvl5pPr lvl="4" algn="ctr">
              <a:lnSpc>
                <a:spcPct val="100000"/>
              </a:lnSpc>
              <a:spcBef>
                <a:spcPts val="0"/>
              </a:spcBef>
              <a:spcAft>
                <a:spcPts val="0"/>
              </a:spcAft>
              <a:buSzPts val="3700"/>
              <a:buNone/>
              <a:defRPr sz="2775"/>
            </a:lvl5pPr>
            <a:lvl6pPr lvl="5" algn="ctr">
              <a:lnSpc>
                <a:spcPct val="100000"/>
              </a:lnSpc>
              <a:spcBef>
                <a:spcPts val="0"/>
              </a:spcBef>
              <a:spcAft>
                <a:spcPts val="0"/>
              </a:spcAft>
              <a:buSzPts val="3700"/>
              <a:buNone/>
              <a:defRPr sz="2775"/>
            </a:lvl6pPr>
            <a:lvl7pPr lvl="6" algn="ctr">
              <a:lnSpc>
                <a:spcPct val="100000"/>
              </a:lnSpc>
              <a:spcBef>
                <a:spcPts val="0"/>
              </a:spcBef>
              <a:spcAft>
                <a:spcPts val="0"/>
              </a:spcAft>
              <a:buSzPts val="3700"/>
              <a:buNone/>
              <a:defRPr sz="2775"/>
            </a:lvl7pPr>
            <a:lvl8pPr lvl="7" algn="ctr">
              <a:lnSpc>
                <a:spcPct val="100000"/>
              </a:lnSpc>
              <a:spcBef>
                <a:spcPts val="0"/>
              </a:spcBef>
              <a:spcAft>
                <a:spcPts val="0"/>
              </a:spcAft>
              <a:buSzPts val="3700"/>
              <a:buNone/>
              <a:defRPr sz="2775"/>
            </a:lvl8pPr>
            <a:lvl9pPr lvl="8" algn="ctr">
              <a:lnSpc>
                <a:spcPct val="100000"/>
              </a:lnSpc>
              <a:spcBef>
                <a:spcPts val="0"/>
              </a:spcBef>
              <a:spcAft>
                <a:spcPts val="0"/>
              </a:spcAft>
              <a:buSzPts val="3700"/>
              <a:buNone/>
              <a:defRPr sz="2775"/>
            </a:lvl9pPr>
          </a:lstStyle>
          <a:p>
            <a:endParaRPr/>
          </a:p>
        </p:txBody>
      </p:sp>
      <p:sp>
        <p:nvSpPr>
          <p:cNvPr id="16" name="Google Shape;16;g1dfca2059e5_0_4"/>
          <p:cNvSpPr txBox="1">
            <a:spLocks noGrp="1"/>
          </p:cNvSpPr>
          <p:nvPr>
            <p:ph type="sldNum" idx="12"/>
          </p:nvPr>
        </p:nvSpPr>
        <p:spPr>
          <a:xfrm>
            <a:off x="8472458" y="4663217"/>
            <a:ext cx="548775" cy="393525"/>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642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9" name="Google Shape;59;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0" name="Google Shape;60;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3200"/>
              <a:buNone/>
              <a:defRPr/>
            </a:lvl2pPr>
            <a:lvl3pPr lvl="2" algn="l" rtl="0">
              <a:lnSpc>
                <a:spcPct val="100000"/>
              </a:lnSpc>
              <a:spcBef>
                <a:spcPts val="0"/>
              </a:spcBef>
              <a:spcAft>
                <a:spcPts val="0"/>
              </a:spcAft>
              <a:buSzPts val="3200"/>
              <a:buNone/>
              <a:defRPr/>
            </a:lvl3pPr>
            <a:lvl4pPr lvl="3" algn="l" rtl="0">
              <a:lnSpc>
                <a:spcPct val="100000"/>
              </a:lnSpc>
              <a:spcBef>
                <a:spcPts val="0"/>
              </a:spcBef>
              <a:spcAft>
                <a:spcPts val="0"/>
              </a:spcAft>
              <a:buSzPts val="3200"/>
              <a:buNone/>
              <a:defRPr/>
            </a:lvl4pPr>
            <a:lvl5pPr lvl="4" algn="l" rtl="0">
              <a:lnSpc>
                <a:spcPct val="100000"/>
              </a:lnSpc>
              <a:spcBef>
                <a:spcPts val="0"/>
              </a:spcBef>
              <a:spcAft>
                <a:spcPts val="0"/>
              </a:spcAft>
              <a:buSzPts val="3200"/>
              <a:buNone/>
              <a:defRPr/>
            </a:lvl5pPr>
            <a:lvl6pPr lvl="5" algn="l" rtl="0">
              <a:lnSpc>
                <a:spcPct val="100000"/>
              </a:lnSpc>
              <a:spcBef>
                <a:spcPts val="0"/>
              </a:spcBef>
              <a:spcAft>
                <a:spcPts val="0"/>
              </a:spcAft>
              <a:buSzPts val="3200"/>
              <a:buNone/>
              <a:defRPr/>
            </a:lvl6pPr>
            <a:lvl7pPr lvl="6" algn="l" rtl="0">
              <a:lnSpc>
                <a:spcPct val="100000"/>
              </a:lnSpc>
              <a:spcBef>
                <a:spcPts val="0"/>
              </a:spcBef>
              <a:spcAft>
                <a:spcPts val="0"/>
              </a:spcAft>
              <a:buSzPts val="3200"/>
              <a:buNone/>
              <a:defRPr/>
            </a:lvl7pPr>
            <a:lvl8pPr lvl="7" algn="l" rtl="0">
              <a:lnSpc>
                <a:spcPct val="100000"/>
              </a:lnSpc>
              <a:spcBef>
                <a:spcPts val="0"/>
              </a:spcBef>
              <a:spcAft>
                <a:spcPts val="0"/>
              </a:spcAft>
              <a:buSzPts val="3200"/>
              <a:buNone/>
              <a:defRPr/>
            </a:lvl8pPr>
            <a:lvl9pPr lvl="8" algn="l" rtl="0">
              <a:lnSpc>
                <a:spcPct val="100000"/>
              </a:lnSpc>
              <a:spcBef>
                <a:spcPts val="0"/>
              </a:spcBef>
              <a:spcAft>
                <a:spcPts val="0"/>
              </a:spcAft>
              <a:buSzPts val="3200"/>
              <a:buNone/>
              <a:defRPr/>
            </a:lvl9pPr>
          </a:lstStyle>
          <a:p>
            <a:endParaRPr/>
          </a:p>
        </p:txBody>
      </p:sp>
      <p:sp>
        <p:nvSpPr>
          <p:cNvPr id="63" name="Google Shape;63;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4" name="Google Shape;64;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dirty="0"/>
          </a:p>
        </p:txBody>
      </p:sp>
      <p:sp>
        <p:nvSpPr>
          <p:cNvPr id="65" name="Google Shape;65;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dirty="0"/>
          </a:p>
        </p:txBody>
      </p:sp>
      <p:sp>
        <p:nvSpPr>
          <p:cNvPr id="66" name="Google Shape;66;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9" name="Google Shape;69;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2" name="Google Shape;72;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73" name="Google Shape;7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6" name="Google Shape;76;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77" name="Google Shape;77;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78" name="Google Shape;7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1" name="Google Shape;8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4" name="Google Shape;84;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85" name="Google Shape;85;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8" name="Google Shape;8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sp>
        <p:nvSpPr>
          <p:cNvPr id="90" name="Google Shape;90;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91" name="Google Shape;91;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2" name="Google Shape;92;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3" name="Google Shape;93;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94" name="Google Shape;9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Google Shape;96;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97" name="Google Shape;9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
        <p:cNvGrpSpPr/>
        <p:nvPr/>
      </p:nvGrpSpPr>
      <p:grpSpPr>
        <a:xfrm>
          <a:off x="0" y="0"/>
          <a:ext cx="0" cy="0"/>
          <a:chOff x="0" y="0"/>
          <a:chExt cx="0" cy="0"/>
        </a:xfrm>
      </p:grpSpPr>
      <p:sp>
        <p:nvSpPr>
          <p:cNvPr id="99" name="Google Shape;99;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100" name="Google Shape;100;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101" name="Google Shape;101;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0845-187F-E0EF-3D6F-DCD86535F71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A9F3D73-34B7-2E2C-46EC-E8B1D4482D6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EBC0152-A353-4695-4E58-5776223537DF}"/>
              </a:ext>
            </a:extLst>
          </p:cNvPr>
          <p:cNvSpPr>
            <a:spLocks noGrp="1"/>
          </p:cNvSpPr>
          <p:nvPr>
            <p:ph type="dt" sz="half" idx="10"/>
          </p:nvPr>
        </p:nvSpPr>
        <p:spPr/>
        <p:txBody>
          <a:bodyPr/>
          <a:lstStyle/>
          <a:p>
            <a:fld id="{2E1A5FB4-4FE1-4359-A95D-F0003AE7CC06}" type="datetimeFigureOut">
              <a:rPr lang="en-US" smtClean="0"/>
              <a:t>11/24/2025</a:t>
            </a:fld>
            <a:endParaRPr lang="en-US"/>
          </a:p>
        </p:txBody>
      </p:sp>
      <p:sp>
        <p:nvSpPr>
          <p:cNvPr id="5" name="Footer Placeholder 4">
            <a:extLst>
              <a:ext uri="{FF2B5EF4-FFF2-40B4-BE49-F238E27FC236}">
                <a16:creationId xmlns:a16="http://schemas.microsoft.com/office/drawing/2014/main" id="{11D97580-1DA1-2EB8-85C1-A322F1320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22CFF6-80FE-E752-5494-C8A9313F96FA}"/>
              </a:ext>
            </a:extLst>
          </p:cNvPr>
          <p:cNvSpPr>
            <a:spLocks noGrp="1"/>
          </p:cNvSpPr>
          <p:nvPr>
            <p:ph type="sldNum" sz="quarter" idx="12"/>
          </p:nvPr>
        </p:nvSpPr>
        <p:spPr/>
        <p:txBody>
          <a:bodyPr/>
          <a:lstStyle/>
          <a:p>
            <a:fld id="{664F0861-8A02-4BD3-8735-2631B02F94D5}" type="slidenum">
              <a:rPr lang="en-US" smtClean="0"/>
              <a:t>‹#›</a:t>
            </a:fld>
            <a:endParaRPr lang="en-US"/>
          </a:p>
        </p:txBody>
      </p:sp>
    </p:spTree>
    <p:extLst>
      <p:ext uri="{BB962C8B-B14F-4D97-AF65-F5344CB8AC3E}">
        <p14:creationId xmlns:p14="http://schemas.microsoft.com/office/powerpoint/2010/main" val="1910700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909FE-4D06-D6BB-C4AB-52ABA24DE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13A41-FC13-D504-F0C4-62E2177FF0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F603A-B207-6E04-2F41-0A40DBB549CD}"/>
              </a:ext>
            </a:extLst>
          </p:cNvPr>
          <p:cNvSpPr>
            <a:spLocks noGrp="1"/>
          </p:cNvSpPr>
          <p:nvPr>
            <p:ph type="dt" sz="half" idx="10"/>
          </p:nvPr>
        </p:nvSpPr>
        <p:spPr/>
        <p:txBody>
          <a:bodyPr/>
          <a:lstStyle/>
          <a:p>
            <a:fld id="{2E1A5FB4-4FE1-4359-A95D-F0003AE7CC06}" type="datetimeFigureOut">
              <a:rPr lang="en-US" smtClean="0"/>
              <a:t>11/24/2025</a:t>
            </a:fld>
            <a:endParaRPr lang="en-US"/>
          </a:p>
        </p:txBody>
      </p:sp>
      <p:sp>
        <p:nvSpPr>
          <p:cNvPr id="5" name="Footer Placeholder 4">
            <a:extLst>
              <a:ext uri="{FF2B5EF4-FFF2-40B4-BE49-F238E27FC236}">
                <a16:creationId xmlns:a16="http://schemas.microsoft.com/office/drawing/2014/main" id="{B13E5B84-A94D-1967-8CBF-9A2A7C314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AFE4F-7060-9F3E-7E51-B9049FAEDBB1}"/>
              </a:ext>
            </a:extLst>
          </p:cNvPr>
          <p:cNvSpPr>
            <a:spLocks noGrp="1"/>
          </p:cNvSpPr>
          <p:nvPr>
            <p:ph type="sldNum" sz="quarter" idx="12"/>
          </p:nvPr>
        </p:nvSpPr>
        <p:spPr/>
        <p:txBody>
          <a:bodyPr/>
          <a:lstStyle/>
          <a:p>
            <a:fld id="{664F0861-8A02-4BD3-8735-2631B02F94D5}" type="slidenum">
              <a:rPr lang="en-US" smtClean="0"/>
              <a:t>‹#›</a:t>
            </a:fld>
            <a:endParaRPr lang="en-US"/>
          </a:p>
        </p:txBody>
      </p:sp>
    </p:spTree>
    <p:extLst>
      <p:ext uri="{BB962C8B-B14F-4D97-AF65-F5344CB8AC3E}">
        <p14:creationId xmlns:p14="http://schemas.microsoft.com/office/powerpoint/2010/main" val="3085880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EFAA-636E-1241-83BA-54B79F3D714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D73A1D0-C662-F28C-95FB-9A16B072F4E1}"/>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6CAA0A-F250-8F85-D92E-C77E50369EFD}"/>
              </a:ext>
            </a:extLst>
          </p:cNvPr>
          <p:cNvSpPr>
            <a:spLocks noGrp="1"/>
          </p:cNvSpPr>
          <p:nvPr>
            <p:ph type="dt" sz="half" idx="10"/>
          </p:nvPr>
        </p:nvSpPr>
        <p:spPr/>
        <p:txBody>
          <a:bodyPr/>
          <a:lstStyle/>
          <a:p>
            <a:fld id="{2E1A5FB4-4FE1-4359-A95D-F0003AE7CC06}" type="datetimeFigureOut">
              <a:rPr lang="en-US" smtClean="0"/>
              <a:t>11/24/2025</a:t>
            </a:fld>
            <a:endParaRPr lang="en-US"/>
          </a:p>
        </p:txBody>
      </p:sp>
      <p:sp>
        <p:nvSpPr>
          <p:cNvPr id="5" name="Footer Placeholder 4">
            <a:extLst>
              <a:ext uri="{FF2B5EF4-FFF2-40B4-BE49-F238E27FC236}">
                <a16:creationId xmlns:a16="http://schemas.microsoft.com/office/drawing/2014/main" id="{3DAC2385-3267-5506-CD25-07BA753C3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1C647-20D0-C886-CDEB-4FE7B481A091}"/>
              </a:ext>
            </a:extLst>
          </p:cNvPr>
          <p:cNvSpPr>
            <a:spLocks noGrp="1"/>
          </p:cNvSpPr>
          <p:nvPr>
            <p:ph type="sldNum" sz="quarter" idx="12"/>
          </p:nvPr>
        </p:nvSpPr>
        <p:spPr/>
        <p:txBody>
          <a:bodyPr/>
          <a:lstStyle/>
          <a:p>
            <a:fld id="{664F0861-8A02-4BD3-8735-2631B02F94D5}" type="slidenum">
              <a:rPr lang="en-US" smtClean="0"/>
              <a:t>‹#›</a:t>
            </a:fld>
            <a:endParaRPr lang="en-US"/>
          </a:p>
        </p:txBody>
      </p:sp>
    </p:spTree>
    <p:extLst>
      <p:ext uri="{BB962C8B-B14F-4D97-AF65-F5344CB8AC3E}">
        <p14:creationId xmlns:p14="http://schemas.microsoft.com/office/powerpoint/2010/main" val="1658182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078C-21BC-0572-4894-0A62F731F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0C23C-E2BB-A8BB-4578-D8CE5EE8AE2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F72B22-C6A8-50E7-9568-C5D63339FFD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A31B13-BFD1-1FB0-B550-D84950A49516}"/>
              </a:ext>
            </a:extLst>
          </p:cNvPr>
          <p:cNvSpPr>
            <a:spLocks noGrp="1"/>
          </p:cNvSpPr>
          <p:nvPr>
            <p:ph type="dt" sz="half" idx="10"/>
          </p:nvPr>
        </p:nvSpPr>
        <p:spPr/>
        <p:txBody>
          <a:bodyPr/>
          <a:lstStyle/>
          <a:p>
            <a:fld id="{2E1A5FB4-4FE1-4359-A95D-F0003AE7CC06}" type="datetimeFigureOut">
              <a:rPr lang="en-US" smtClean="0"/>
              <a:t>11/24/2025</a:t>
            </a:fld>
            <a:endParaRPr lang="en-US"/>
          </a:p>
        </p:txBody>
      </p:sp>
      <p:sp>
        <p:nvSpPr>
          <p:cNvPr id="6" name="Footer Placeholder 5">
            <a:extLst>
              <a:ext uri="{FF2B5EF4-FFF2-40B4-BE49-F238E27FC236}">
                <a16:creationId xmlns:a16="http://schemas.microsoft.com/office/drawing/2014/main" id="{DAD52A3B-1749-F3AC-2558-EC54C335F0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9682D8-CF9D-950B-C5DA-E47201410A9A}"/>
              </a:ext>
            </a:extLst>
          </p:cNvPr>
          <p:cNvSpPr>
            <a:spLocks noGrp="1"/>
          </p:cNvSpPr>
          <p:nvPr>
            <p:ph type="sldNum" sz="quarter" idx="12"/>
          </p:nvPr>
        </p:nvSpPr>
        <p:spPr/>
        <p:txBody>
          <a:bodyPr/>
          <a:lstStyle/>
          <a:p>
            <a:fld id="{664F0861-8A02-4BD3-8735-2631B02F94D5}" type="slidenum">
              <a:rPr lang="en-US" smtClean="0"/>
              <a:t>‹#›</a:t>
            </a:fld>
            <a:endParaRPr lang="en-US"/>
          </a:p>
        </p:txBody>
      </p:sp>
    </p:spTree>
    <p:extLst>
      <p:ext uri="{BB962C8B-B14F-4D97-AF65-F5344CB8AC3E}">
        <p14:creationId xmlns:p14="http://schemas.microsoft.com/office/powerpoint/2010/main" val="3777849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B28F-EC55-A2AA-900C-5D7F55FDEEE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EE13C-B469-E7B0-4A03-83E6E4A2C61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21C33E9-B6C5-77FE-7843-20C85742EF97}"/>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1D1554-404F-1B18-54D1-7897A97FC71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D7F842B-AD20-04EE-26E0-E0D73269193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D0E1D-9AA7-990A-A748-F3CF103C451B}"/>
              </a:ext>
            </a:extLst>
          </p:cNvPr>
          <p:cNvSpPr>
            <a:spLocks noGrp="1"/>
          </p:cNvSpPr>
          <p:nvPr>
            <p:ph type="dt" sz="half" idx="10"/>
          </p:nvPr>
        </p:nvSpPr>
        <p:spPr/>
        <p:txBody>
          <a:bodyPr/>
          <a:lstStyle/>
          <a:p>
            <a:fld id="{2E1A5FB4-4FE1-4359-A95D-F0003AE7CC06}" type="datetimeFigureOut">
              <a:rPr lang="en-US" smtClean="0"/>
              <a:t>11/24/2025</a:t>
            </a:fld>
            <a:endParaRPr lang="en-US"/>
          </a:p>
        </p:txBody>
      </p:sp>
      <p:sp>
        <p:nvSpPr>
          <p:cNvPr id="8" name="Footer Placeholder 7">
            <a:extLst>
              <a:ext uri="{FF2B5EF4-FFF2-40B4-BE49-F238E27FC236}">
                <a16:creationId xmlns:a16="http://schemas.microsoft.com/office/drawing/2014/main" id="{09EF4AB4-DB60-5FE4-2E43-EECDC3A96E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D16F28-DF22-5D1C-B1D7-44A3D913FC0F}"/>
              </a:ext>
            </a:extLst>
          </p:cNvPr>
          <p:cNvSpPr>
            <a:spLocks noGrp="1"/>
          </p:cNvSpPr>
          <p:nvPr>
            <p:ph type="sldNum" sz="quarter" idx="12"/>
          </p:nvPr>
        </p:nvSpPr>
        <p:spPr/>
        <p:txBody>
          <a:bodyPr/>
          <a:lstStyle/>
          <a:p>
            <a:fld id="{664F0861-8A02-4BD3-8735-2631B02F94D5}" type="slidenum">
              <a:rPr lang="en-US" smtClean="0"/>
              <a:t>‹#›</a:t>
            </a:fld>
            <a:endParaRPr lang="en-US"/>
          </a:p>
        </p:txBody>
      </p:sp>
    </p:spTree>
    <p:extLst>
      <p:ext uri="{BB962C8B-B14F-4D97-AF65-F5344CB8AC3E}">
        <p14:creationId xmlns:p14="http://schemas.microsoft.com/office/powerpoint/2010/main" val="1801356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9D78-BA68-B022-E8DB-B475E33D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CEF914-7D2C-3699-D4AA-F2939855AB6A}"/>
              </a:ext>
            </a:extLst>
          </p:cNvPr>
          <p:cNvSpPr>
            <a:spLocks noGrp="1"/>
          </p:cNvSpPr>
          <p:nvPr>
            <p:ph type="dt" sz="half" idx="10"/>
          </p:nvPr>
        </p:nvSpPr>
        <p:spPr/>
        <p:txBody>
          <a:bodyPr/>
          <a:lstStyle/>
          <a:p>
            <a:fld id="{2E1A5FB4-4FE1-4359-A95D-F0003AE7CC06}" type="datetimeFigureOut">
              <a:rPr lang="en-US" smtClean="0"/>
              <a:t>11/24/2025</a:t>
            </a:fld>
            <a:endParaRPr lang="en-US"/>
          </a:p>
        </p:txBody>
      </p:sp>
      <p:sp>
        <p:nvSpPr>
          <p:cNvPr id="4" name="Footer Placeholder 3">
            <a:extLst>
              <a:ext uri="{FF2B5EF4-FFF2-40B4-BE49-F238E27FC236}">
                <a16:creationId xmlns:a16="http://schemas.microsoft.com/office/drawing/2014/main" id="{A85B3D2F-4019-D78E-86A8-0D4365AF7D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308C70-FCB5-94F6-C4C3-62074BC3CDDE}"/>
              </a:ext>
            </a:extLst>
          </p:cNvPr>
          <p:cNvSpPr>
            <a:spLocks noGrp="1"/>
          </p:cNvSpPr>
          <p:nvPr>
            <p:ph type="sldNum" sz="quarter" idx="12"/>
          </p:nvPr>
        </p:nvSpPr>
        <p:spPr/>
        <p:txBody>
          <a:bodyPr/>
          <a:lstStyle/>
          <a:p>
            <a:fld id="{664F0861-8A02-4BD3-8735-2631B02F94D5}" type="slidenum">
              <a:rPr lang="en-US" smtClean="0"/>
              <a:t>‹#›</a:t>
            </a:fld>
            <a:endParaRPr lang="en-US"/>
          </a:p>
        </p:txBody>
      </p:sp>
    </p:spTree>
    <p:extLst>
      <p:ext uri="{BB962C8B-B14F-4D97-AF65-F5344CB8AC3E}">
        <p14:creationId xmlns:p14="http://schemas.microsoft.com/office/powerpoint/2010/main" val="4156221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0A2B3B-A1A3-E092-DA57-CB914591B084}"/>
              </a:ext>
            </a:extLst>
          </p:cNvPr>
          <p:cNvSpPr>
            <a:spLocks noGrp="1"/>
          </p:cNvSpPr>
          <p:nvPr>
            <p:ph type="dt" sz="half" idx="10"/>
          </p:nvPr>
        </p:nvSpPr>
        <p:spPr/>
        <p:txBody>
          <a:bodyPr/>
          <a:lstStyle/>
          <a:p>
            <a:fld id="{2E1A5FB4-4FE1-4359-A95D-F0003AE7CC06}" type="datetimeFigureOut">
              <a:rPr lang="en-US" smtClean="0"/>
              <a:t>11/24/2025</a:t>
            </a:fld>
            <a:endParaRPr lang="en-US"/>
          </a:p>
        </p:txBody>
      </p:sp>
      <p:sp>
        <p:nvSpPr>
          <p:cNvPr id="3" name="Footer Placeholder 2">
            <a:extLst>
              <a:ext uri="{FF2B5EF4-FFF2-40B4-BE49-F238E27FC236}">
                <a16:creationId xmlns:a16="http://schemas.microsoft.com/office/drawing/2014/main" id="{D10ADABE-DB5C-E06D-1AFB-FF62003E71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C4DE82-0C7B-35B6-D8BA-101AE71C2391}"/>
              </a:ext>
            </a:extLst>
          </p:cNvPr>
          <p:cNvSpPr>
            <a:spLocks noGrp="1"/>
          </p:cNvSpPr>
          <p:nvPr>
            <p:ph type="sldNum" sz="quarter" idx="12"/>
          </p:nvPr>
        </p:nvSpPr>
        <p:spPr/>
        <p:txBody>
          <a:bodyPr/>
          <a:lstStyle/>
          <a:p>
            <a:fld id="{664F0861-8A02-4BD3-8735-2631B02F94D5}" type="slidenum">
              <a:rPr lang="en-US" smtClean="0"/>
              <a:t>‹#›</a:t>
            </a:fld>
            <a:endParaRPr lang="en-US"/>
          </a:p>
        </p:txBody>
      </p:sp>
    </p:spTree>
    <p:extLst>
      <p:ext uri="{BB962C8B-B14F-4D97-AF65-F5344CB8AC3E}">
        <p14:creationId xmlns:p14="http://schemas.microsoft.com/office/powerpoint/2010/main" val="383232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7" name="Google Shape;27;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CE7A7-3CEE-B30E-20CB-E140250B68B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DA35FED-F963-0629-928D-15F5E07D8DF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4342CF-1977-4883-6408-C699A7D2F40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42C022D-ECD7-AAA5-BA18-41B18CCCD578}"/>
              </a:ext>
            </a:extLst>
          </p:cNvPr>
          <p:cNvSpPr>
            <a:spLocks noGrp="1"/>
          </p:cNvSpPr>
          <p:nvPr>
            <p:ph type="dt" sz="half" idx="10"/>
          </p:nvPr>
        </p:nvSpPr>
        <p:spPr/>
        <p:txBody>
          <a:bodyPr/>
          <a:lstStyle/>
          <a:p>
            <a:fld id="{2E1A5FB4-4FE1-4359-A95D-F0003AE7CC06}" type="datetimeFigureOut">
              <a:rPr lang="en-US" smtClean="0"/>
              <a:t>11/24/2025</a:t>
            </a:fld>
            <a:endParaRPr lang="en-US"/>
          </a:p>
        </p:txBody>
      </p:sp>
      <p:sp>
        <p:nvSpPr>
          <p:cNvPr id="6" name="Footer Placeholder 5">
            <a:extLst>
              <a:ext uri="{FF2B5EF4-FFF2-40B4-BE49-F238E27FC236}">
                <a16:creationId xmlns:a16="http://schemas.microsoft.com/office/drawing/2014/main" id="{94952AB9-0769-18DF-88D3-E737C4D892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D15AB-323F-20AF-E9A5-6F5BFF568B6E}"/>
              </a:ext>
            </a:extLst>
          </p:cNvPr>
          <p:cNvSpPr>
            <a:spLocks noGrp="1"/>
          </p:cNvSpPr>
          <p:nvPr>
            <p:ph type="sldNum" sz="quarter" idx="12"/>
          </p:nvPr>
        </p:nvSpPr>
        <p:spPr/>
        <p:txBody>
          <a:bodyPr/>
          <a:lstStyle/>
          <a:p>
            <a:fld id="{664F0861-8A02-4BD3-8735-2631B02F94D5}" type="slidenum">
              <a:rPr lang="en-US" smtClean="0"/>
              <a:t>‹#›</a:t>
            </a:fld>
            <a:endParaRPr lang="en-US"/>
          </a:p>
        </p:txBody>
      </p:sp>
    </p:spTree>
    <p:extLst>
      <p:ext uri="{BB962C8B-B14F-4D97-AF65-F5344CB8AC3E}">
        <p14:creationId xmlns:p14="http://schemas.microsoft.com/office/powerpoint/2010/main" val="2110849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FDB6-24B6-0C64-08FF-38F9E14DB2B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59B900B-06BC-B8CC-8543-95BB254D119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4648EA6-ED8B-85BF-78FD-742DD3872B1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A001ECC-634C-9E60-C7AD-A6E307607295}"/>
              </a:ext>
            </a:extLst>
          </p:cNvPr>
          <p:cNvSpPr>
            <a:spLocks noGrp="1"/>
          </p:cNvSpPr>
          <p:nvPr>
            <p:ph type="dt" sz="half" idx="10"/>
          </p:nvPr>
        </p:nvSpPr>
        <p:spPr/>
        <p:txBody>
          <a:bodyPr/>
          <a:lstStyle/>
          <a:p>
            <a:fld id="{2E1A5FB4-4FE1-4359-A95D-F0003AE7CC06}" type="datetimeFigureOut">
              <a:rPr lang="en-US" smtClean="0"/>
              <a:t>11/24/2025</a:t>
            </a:fld>
            <a:endParaRPr lang="en-US"/>
          </a:p>
        </p:txBody>
      </p:sp>
      <p:sp>
        <p:nvSpPr>
          <p:cNvPr id="6" name="Footer Placeholder 5">
            <a:extLst>
              <a:ext uri="{FF2B5EF4-FFF2-40B4-BE49-F238E27FC236}">
                <a16:creationId xmlns:a16="http://schemas.microsoft.com/office/drawing/2014/main" id="{C89E19CB-D391-384D-EC63-916DF5673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B147D8-10D0-C302-D641-6342D8BA68EA}"/>
              </a:ext>
            </a:extLst>
          </p:cNvPr>
          <p:cNvSpPr>
            <a:spLocks noGrp="1"/>
          </p:cNvSpPr>
          <p:nvPr>
            <p:ph type="sldNum" sz="quarter" idx="12"/>
          </p:nvPr>
        </p:nvSpPr>
        <p:spPr/>
        <p:txBody>
          <a:bodyPr/>
          <a:lstStyle/>
          <a:p>
            <a:fld id="{664F0861-8A02-4BD3-8735-2631B02F94D5}" type="slidenum">
              <a:rPr lang="en-US" smtClean="0"/>
              <a:t>‹#›</a:t>
            </a:fld>
            <a:endParaRPr lang="en-US"/>
          </a:p>
        </p:txBody>
      </p:sp>
    </p:spTree>
    <p:extLst>
      <p:ext uri="{BB962C8B-B14F-4D97-AF65-F5344CB8AC3E}">
        <p14:creationId xmlns:p14="http://schemas.microsoft.com/office/powerpoint/2010/main" val="726145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7EF4-AA56-E0D8-7E5E-E97824FA4E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E3E7F6-4A29-8F52-75F3-694A024DA6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370AD-3B7E-FC9B-B06B-D7A59347C6A0}"/>
              </a:ext>
            </a:extLst>
          </p:cNvPr>
          <p:cNvSpPr>
            <a:spLocks noGrp="1"/>
          </p:cNvSpPr>
          <p:nvPr>
            <p:ph type="dt" sz="half" idx="10"/>
          </p:nvPr>
        </p:nvSpPr>
        <p:spPr/>
        <p:txBody>
          <a:bodyPr/>
          <a:lstStyle/>
          <a:p>
            <a:fld id="{2E1A5FB4-4FE1-4359-A95D-F0003AE7CC06}" type="datetimeFigureOut">
              <a:rPr lang="en-US" smtClean="0"/>
              <a:t>11/24/2025</a:t>
            </a:fld>
            <a:endParaRPr lang="en-US"/>
          </a:p>
        </p:txBody>
      </p:sp>
      <p:sp>
        <p:nvSpPr>
          <p:cNvPr id="5" name="Footer Placeholder 4">
            <a:extLst>
              <a:ext uri="{FF2B5EF4-FFF2-40B4-BE49-F238E27FC236}">
                <a16:creationId xmlns:a16="http://schemas.microsoft.com/office/drawing/2014/main" id="{7E00DAD7-7358-7508-B767-1D1D0D526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30FE3-9540-93C3-EF61-881A9093F19B}"/>
              </a:ext>
            </a:extLst>
          </p:cNvPr>
          <p:cNvSpPr>
            <a:spLocks noGrp="1"/>
          </p:cNvSpPr>
          <p:nvPr>
            <p:ph type="sldNum" sz="quarter" idx="12"/>
          </p:nvPr>
        </p:nvSpPr>
        <p:spPr/>
        <p:txBody>
          <a:bodyPr/>
          <a:lstStyle/>
          <a:p>
            <a:fld id="{664F0861-8A02-4BD3-8735-2631B02F94D5}" type="slidenum">
              <a:rPr lang="en-US" smtClean="0"/>
              <a:t>‹#›</a:t>
            </a:fld>
            <a:endParaRPr lang="en-US"/>
          </a:p>
        </p:txBody>
      </p:sp>
    </p:spTree>
    <p:extLst>
      <p:ext uri="{BB962C8B-B14F-4D97-AF65-F5344CB8AC3E}">
        <p14:creationId xmlns:p14="http://schemas.microsoft.com/office/powerpoint/2010/main" val="367230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AD2076-16C6-EFD3-97C4-566038D184E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B862A-453E-0788-E013-31D55ECBE35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E4508-98DE-FBF0-7E95-4407CF553FD9}"/>
              </a:ext>
            </a:extLst>
          </p:cNvPr>
          <p:cNvSpPr>
            <a:spLocks noGrp="1"/>
          </p:cNvSpPr>
          <p:nvPr>
            <p:ph type="dt" sz="half" idx="10"/>
          </p:nvPr>
        </p:nvSpPr>
        <p:spPr/>
        <p:txBody>
          <a:bodyPr/>
          <a:lstStyle/>
          <a:p>
            <a:fld id="{2E1A5FB4-4FE1-4359-A95D-F0003AE7CC06}" type="datetimeFigureOut">
              <a:rPr lang="en-US" smtClean="0"/>
              <a:t>11/24/2025</a:t>
            </a:fld>
            <a:endParaRPr lang="en-US"/>
          </a:p>
        </p:txBody>
      </p:sp>
      <p:sp>
        <p:nvSpPr>
          <p:cNvPr id="5" name="Footer Placeholder 4">
            <a:extLst>
              <a:ext uri="{FF2B5EF4-FFF2-40B4-BE49-F238E27FC236}">
                <a16:creationId xmlns:a16="http://schemas.microsoft.com/office/drawing/2014/main" id="{419275EC-8D7E-A554-0E32-B49D986C9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DB5D1-B631-2DE3-2306-193F606F7869}"/>
              </a:ext>
            </a:extLst>
          </p:cNvPr>
          <p:cNvSpPr>
            <a:spLocks noGrp="1"/>
          </p:cNvSpPr>
          <p:nvPr>
            <p:ph type="sldNum" sz="quarter" idx="12"/>
          </p:nvPr>
        </p:nvSpPr>
        <p:spPr/>
        <p:txBody>
          <a:bodyPr/>
          <a:lstStyle/>
          <a:p>
            <a:fld id="{664F0861-8A02-4BD3-8735-2631B02F94D5}" type="slidenum">
              <a:rPr lang="en-US" smtClean="0"/>
              <a:t>‹#›</a:t>
            </a:fld>
            <a:endParaRPr lang="en-US"/>
          </a:p>
        </p:txBody>
      </p:sp>
    </p:spTree>
    <p:extLst>
      <p:ext uri="{BB962C8B-B14F-4D97-AF65-F5344CB8AC3E}">
        <p14:creationId xmlns:p14="http://schemas.microsoft.com/office/powerpoint/2010/main" val="323179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5" name="Google Shape;35;p8"/>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6" name="Google Shape;36;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2" name="Google Shape;42;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9" name="Google Shape;49;p11"/>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rgbClr val="080EA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6" name="Google Shape;56;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FB500-1930-D690-4507-B15BE077A56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D102FC-12D6-E2DB-7B2D-156FEF0D1D0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3D6FB-4A99-F033-C369-30360E103DF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2E1A5FB4-4FE1-4359-A95D-F0003AE7CC06}" type="datetimeFigureOut">
              <a:rPr lang="en-US" smtClean="0"/>
              <a:t>11/24/2025</a:t>
            </a:fld>
            <a:endParaRPr lang="en-US"/>
          </a:p>
        </p:txBody>
      </p:sp>
      <p:sp>
        <p:nvSpPr>
          <p:cNvPr id="5" name="Footer Placeholder 4">
            <a:extLst>
              <a:ext uri="{FF2B5EF4-FFF2-40B4-BE49-F238E27FC236}">
                <a16:creationId xmlns:a16="http://schemas.microsoft.com/office/drawing/2014/main" id="{5E1EE6CB-9B96-4E97-4CD1-6E29A61620D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5D68952-B750-CB88-6460-F3A67A7DAB1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64F0861-8A02-4BD3-8735-2631B02F94D5}" type="slidenum">
              <a:rPr lang="en-US" smtClean="0"/>
              <a:t>‹#›</a:t>
            </a:fld>
            <a:endParaRPr lang="en-US"/>
          </a:p>
        </p:txBody>
      </p:sp>
    </p:spTree>
    <p:extLst>
      <p:ext uri="{BB962C8B-B14F-4D97-AF65-F5344CB8AC3E}">
        <p14:creationId xmlns:p14="http://schemas.microsoft.com/office/powerpoint/2010/main" val="31611368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6.xml"/><Relationship Id="rId3" Type="http://schemas.openxmlformats.org/officeDocument/2006/relationships/slide" Target="slide15.xml"/><Relationship Id="rId7" Type="http://schemas.openxmlformats.org/officeDocument/2006/relationships/slide" Target="slide8.xml"/><Relationship Id="rId12"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image" Target="../media/image1.png"/><Relationship Id="rId10" Type="http://schemas.openxmlformats.org/officeDocument/2006/relationships/slide" Target="slide13.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2" name="Google Shape;117;g2ada1dabbf4_0_8">
            <a:extLst>
              <a:ext uri="{FF2B5EF4-FFF2-40B4-BE49-F238E27FC236}">
                <a16:creationId xmlns:a16="http://schemas.microsoft.com/office/drawing/2014/main" id="{710FB096-F66C-67A7-F5A3-193A513E7408}"/>
              </a:ext>
            </a:extLst>
          </p:cNvPr>
          <p:cNvSpPr txBox="1"/>
          <p:nvPr/>
        </p:nvSpPr>
        <p:spPr>
          <a:xfrm>
            <a:off x="2304739" y="4583617"/>
            <a:ext cx="6839262" cy="369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68" tIns="68568" rIns="68568" bIns="68568">
            <a:spAutoFit/>
          </a:bodyPr>
          <a:lstStyle>
            <a:lvl1pPr algn="ctr">
              <a:defRPr sz="3200">
                <a:solidFill>
                  <a:srgbClr val="FFFFFF"/>
                </a:solidFill>
              </a:defRPr>
            </a:lvl1pPr>
          </a:lstStyle>
          <a:p>
            <a:r>
              <a:rPr lang="en-US" sz="1500" dirty="0"/>
              <a:t>Created by Emily Rubin, LICSW © 2025. Do not modify without permission. </a:t>
            </a:r>
            <a:endParaRPr sz="1500" dirty="0"/>
          </a:p>
        </p:txBody>
      </p:sp>
      <p:sp>
        <p:nvSpPr>
          <p:cNvPr id="6" name="Google Shape;109;p26">
            <a:extLst>
              <a:ext uri="{FF2B5EF4-FFF2-40B4-BE49-F238E27FC236}">
                <a16:creationId xmlns:a16="http://schemas.microsoft.com/office/drawing/2014/main" id="{BF6218D8-C7A1-CD5A-4704-ECE39023D38D}"/>
              </a:ext>
            </a:extLst>
          </p:cNvPr>
          <p:cNvSpPr txBox="1"/>
          <p:nvPr/>
        </p:nvSpPr>
        <p:spPr>
          <a:xfrm>
            <a:off x="2228375" y="3260343"/>
            <a:ext cx="4687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 sz="2400" b="0" i="0" u="none" strike="noStrike" cap="none" dirty="0">
                <a:solidFill>
                  <a:srgbClr val="FEFEFE"/>
                </a:solidFill>
                <a:latin typeface="Arial"/>
                <a:ea typeface="Arial"/>
                <a:cs typeface="Arial"/>
                <a:sym typeface="Arial"/>
              </a:rPr>
              <a:t>by the Sibling Support Program</a:t>
            </a:r>
            <a:endParaRPr sz="2400" b="0" i="0" u="none" strike="noStrike" cap="none" dirty="0">
              <a:solidFill>
                <a:srgbClr val="FEFEFE"/>
              </a:solidFill>
              <a:latin typeface="Arial"/>
              <a:ea typeface="Arial"/>
              <a:cs typeface="Arial"/>
              <a:sym typeface="Arial"/>
            </a:endParaRPr>
          </a:p>
        </p:txBody>
      </p:sp>
      <p:sp>
        <p:nvSpPr>
          <p:cNvPr id="4" name="Google Shape;64;p1">
            <a:extLst>
              <a:ext uri="{FF2B5EF4-FFF2-40B4-BE49-F238E27FC236}">
                <a16:creationId xmlns:a16="http://schemas.microsoft.com/office/drawing/2014/main" id="{BD57CF3D-EEDA-774D-3A4C-743C53E1943F}"/>
              </a:ext>
            </a:extLst>
          </p:cNvPr>
          <p:cNvSpPr txBox="1">
            <a:spLocks noGrp="1"/>
          </p:cNvSpPr>
          <p:nvPr>
            <p:ph type="ctrTitle"/>
          </p:nvPr>
        </p:nvSpPr>
        <p:spPr>
          <a:xfrm>
            <a:off x="0" y="1883157"/>
            <a:ext cx="9144000" cy="1626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Calibri"/>
              <a:buNone/>
            </a:pPr>
            <a:r>
              <a:rPr lang="en-US" sz="7200" b="1" dirty="0">
                <a:solidFill>
                  <a:schemeClr val="lt1"/>
                </a:solidFill>
                <a:latin typeface="Montserrat"/>
                <a:ea typeface="Montserrat"/>
                <a:cs typeface="Montserrat"/>
                <a:sym typeface="Montserrat"/>
              </a:rPr>
              <a:t>Questions for Sibs</a:t>
            </a:r>
            <a:endParaRPr sz="7200" b="1" dirty="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0E4"/>
        </a:solidFill>
        <a:effectLst/>
      </p:bgPr>
    </p:bg>
    <p:spTree>
      <p:nvGrpSpPr>
        <p:cNvPr id="1" name="Shape 199"/>
        <p:cNvGrpSpPr/>
        <p:nvPr/>
      </p:nvGrpSpPr>
      <p:grpSpPr>
        <a:xfrm>
          <a:off x="0" y="0"/>
          <a:ext cx="0" cy="0"/>
          <a:chOff x="0" y="0"/>
          <a:chExt cx="0" cy="0"/>
        </a:xfrm>
      </p:grpSpPr>
      <p:sp>
        <p:nvSpPr>
          <p:cNvPr id="200" name="Google Shape;200;p35"/>
          <p:cNvSpPr txBox="1">
            <a:spLocks noGrp="1"/>
          </p:cNvSpPr>
          <p:nvPr>
            <p:ph type="body" idx="1"/>
          </p:nvPr>
        </p:nvSpPr>
        <p:spPr>
          <a:xfrm>
            <a:off x="0" y="1918061"/>
            <a:ext cx="9144000" cy="1307379"/>
          </a:xfrm>
          <a:prstGeom prst="rect">
            <a:avLst/>
          </a:prstGeom>
          <a:noFill/>
          <a:ln>
            <a:noFill/>
          </a:ln>
        </p:spPr>
        <p:txBody>
          <a:bodyPr spcFirstLastPara="1" wrap="square" lIns="91425" tIns="91425" rIns="91425" bIns="91425" anchor="ctr" anchorCtr="0">
            <a:spAutoFit/>
          </a:bodyPr>
          <a:lstStyle/>
          <a:p>
            <a:pPr marL="0" lvl="0" indent="0" algn="ctr" rtl="0">
              <a:lnSpc>
                <a:spcPct val="114000"/>
              </a:lnSpc>
              <a:spcBef>
                <a:spcPts val="0"/>
              </a:spcBef>
              <a:spcAft>
                <a:spcPts val="0"/>
              </a:spcAft>
              <a:buClr>
                <a:schemeClr val="dk2"/>
              </a:buClr>
              <a:buSzPts val="1100"/>
              <a:buFont typeface="Arial"/>
              <a:buNone/>
            </a:pPr>
            <a:r>
              <a:rPr lang="es" sz="3200" dirty="0">
                <a:solidFill>
                  <a:srgbClr val="000000"/>
                </a:solidFill>
                <a:latin typeface="Arial"/>
                <a:ea typeface="Arial"/>
                <a:cs typeface="Arial"/>
                <a:sym typeface="Arial"/>
              </a:rPr>
              <a:t>I really want to get a dog but my sibling</a:t>
            </a:r>
          </a:p>
          <a:p>
            <a:pPr marL="0" lvl="0" indent="0" algn="ctr" rtl="0">
              <a:lnSpc>
                <a:spcPct val="114000"/>
              </a:lnSpc>
              <a:spcBef>
                <a:spcPts val="0"/>
              </a:spcBef>
              <a:spcAft>
                <a:spcPts val="0"/>
              </a:spcAft>
              <a:buClr>
                <a:schemeClr val="dk2"/>
              </a:buClr>
              <a:buSzPts val="1100"/>
              <a:buFont typeface="Arial"/>
              <a:buNone/>
            </a:pPr>
            <a:r>
              <a:rPr lang="es" sz="3200" dirty="0">
                <a:solidFill>
                  <a:srgbClr val="000000"/>
                </a:solidFill>
                <a:latin typeface="Arial"/>
                <a:ea typeface="Arial"/>
                <a:cs typeface="Arial"/>
                <a:sym typeface="Arial"/>
              </a:rPr>
              <a:t> doesn’t like dogs. What should I do?</a:t>
            </a:r>
            <a:endParaRPr sz="3200" dirty="0">
              <a:solidFill>
                <a:srgbClr val="000000"/>
              </a:solidFill>
              <a:latin typeface="Arial"/>
              <a:ea typeface="Arial"/>
              <a:cs typeface="Arial"/>
              <a:sym typeface="Arial"/>
            </a:endParaRPr>
          </a:p>
        </p:txBody>
      </p:sp>
      <p:pic>
        <p:nvPicPr>
          <p:cNvPr id="2" name="Google Shape;114;p8">
            <a:hlinkClick r:id="rId3" action="ppaction://hlinksldjump"/>
            <a:extLst>
              <a:ext uri="{FF2B5EF4-FFF2-40B4-BE49-F238E27FC236}">
                <a16:creationId xmlns:a16="http://schemas.microsoft.com/office/drawing/2014/main" id="{B22B3005-0397-1944-6561-77106C2BDF9C}"/>
              </a:ext>
            </a:extLst>
          </p:cNvPr>
          <p:cNvPicPr preferRelativeResize="0"/>
          <p:nvPr/>
        </p:nvPicPr>
        <p:blipFill rotWithShape="1">
          <a:blip r:embed="rId4">
            <a:alphaModFix/>
          </a:blip>
          <a:srcRect/>
          <a:stretch/>
        </p:blipFill>
        <p:spPr>
          <a:xfrm>
            <a:off x="8256599" y="4293031"/>
            <a:ext cx="732417" cy="6372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B8AF"/>
        </a:solidFill>
        <a:effectLst/>
      </p:bgPr>
    </p:bg>
    <p:spTree>
      <p:nvGrpSpPr>
        <p:cNvPr id="1" name="Shape 206"/>
        <p:cNvGrpSpPr/>
        <p:nvPr/>
      </p:nvGrpSpPr>
      <p:grpSpPr>
        <a:xfrm>
          <a:off x="0" y="0"/>
          <a:ext cx="0" cy="0"/>
          <a:chOff x="0" y="0"/>
          <a:chExt cx="0" cy="0"/>
        </a:xfrm>
      </p:grpSpPr>
      <p:sp>
        <p:nvSpPr>
          <p:cNvPr id="207" name="Google Shape;207;p36"/>
          <p:cNvSpPr txBox="1">
            <a:spLocks noGrp="1"/>
          </p:cNvSpPr>
          <p:nvPr>
            <p:ph type="body" idx="1"/>
          </p:nvPr>
        </p:nvSpPr>
        <p:spPr>
          <a:xfrm>
            <a:off x="0" y="1913124"/>
            <a:ext cx="9144000" cy="1317253"/>
          </a:xfrm>
          <a:prstGeom prst="rect">
            <a:avLst/>
          </a:prstGeom>
          <a:noFill/>
          <a:ln>
            <a:noFill/>
          </a:ln>
        </p:spPr>
        <p:txBody>
          <a:bodyPr spcFirstLastPara="1" wrap="square" lIns="91425" tIns="91425" rIns="91425" bIns="91425" anchor="ctr" anchorCtr="0">
            <a:spAutoFit/>
          </a:bodyPr>
          <a:lstStyle/>
          <a:p>
            <a:pPr marL="0" lvl="0" indent="0" algn="ctr" rtl="0">
              <a:lnSpc>
                <a:spcPct val="115000"/>
              </a:lnSpc>
              <a:spcBef>
                <a:spcPts val="0"/>
              </a:spcBef>
              <a:spcAft>
                <a:spcPts val="0"/>
              </a:spcAft>
              <a:buClr>
                <a:schemeClr val="dk2"/>
              </a:buClr>
              <a:buSzPts val="1100"/>
              <a:buFont typeface="Arial"/>
              <a:buNone/>
            </a:pPr>
            <a:r>
              <a:rPr lang="es" sz="3200" dirty="0">
                <a:solidFill>
                  <a:srgbClr val="000000"/>
                </a:solidFill>
                <a:latin typeface="Arial"/>
                <a:ea typeface="Arial"/>
                <a:cs typeface="Arial"/>
                <a:sym typeface="Arial"/>
              </a:rPr>
              <a:t>Have you ever felt scared by your sibling’s behavior? What happened?</a:t>
            </a:r>
            <a:endParaRPr sz="3200" dirty="0">
              <a:solidFill>
                <a:srgbClr val="000000"/>
              </a:solidFill>
              <a:latin typeface="Arial"/>
              <a:ea typeface="Arial"/>
              <a:cs typeface="Arial"/>
              <a:sym typeface="Arial"/>
            </a:endParaRPr>
          </a:p>
        </p:txBody>
      </p:sp>
      <p:pic>
        <p:nvPicPr>
          <p:cNvPr id="2" name="Google Shape;114;p8">
            <a:hlinkClick r:id="rId3" action="ppaction://hlinksldjump"/>
            <a:extLst>
              <a:ext uri="{FF2B5EF4-FFF2-40B4-BE49-F238E27FC236}">
                <a16:creationId xmlns:a16="http://schemas.microsoft.com/office/drawing/2014/main" id="{9F0FC796-C30E-568A-AFFC-F005FE42CA24}"/>
              </a:ext>
            </a:extLst>
          </p:cNvPr>
          <p:cNvPicPr preferRelativeResize="0"/>
          <p:nvPr/>
        </p:nvPicPr>
        <p:blipFill rotWithShape="1">
          <a:blip r:embed="rId4">
            <a:alphaModFix/>
          </a:blip>
          <a:srcRect/>
          <a:stretch/>
        </p:blipFill>
        <p:spPr>
          <a:xfrm>
            <a:off x="8256599" y="4293031"/>
            <a:ext cx="732417" cy="6372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13"/>
        <p:cNvGrpSpPr/>
        <p:nvPr/>
      </p:nvGrpSpPr>
      <p:grpSpPr>
        <a:xfrm>
          <a:off x="0" y="0"/>
          <a:ext cx="0" cy="0"/>
          <a:chOff x="0" y="0"/>
          <a:chExt cx="0" cy="0"/>
        </a:xfrm>
      </p:grpSpPr>
      <p:sp>
        <p:nvSpPr>
          <p:cNvPr id="214" name="Google Shape;214;p37"/>
          <p:cNvSpPr txBox="1">
            <a:spLocks noGrp="1"/>
          </p:cNvSpPr>
          <p:nvPr>
            <p:ph type="body" idx="1"/>
          </p:nvPr>
        </p:nvSpPr>
        <p:spPr>
          <a:xfrm>
            <a:off x="0" y="2196278"/>
            <a:ext cx="9144000" cy="750945"/>
          </a:xfrm>
          <a:prstGeom prst="rect">
            <a:avLst/>
          </a:prstGeom>
          <a:noFill/>
          <a:ln>
            <a:noFill/>
          </a:ln>
        </p:spPr>
        <p:txBody>
          <a:bodyPr spcFirstLastPara="1" wrap="square" lIns="91425" tIns="91425" rIns="91425" bIns="91425" anchor="ctr" anchorCtr="0">
            <a:spAutoFit/>
          </a:bodyPr>
          <a:lstStyle/>
          <a:p>
            <a:pPr marL="0" lvl="0" indent="0" algn="ctr" rtl="0">
              <a:lnSpc>
                <a:spcPct val="115000"/>
              </a:lnSpc>
              <a:spcBef>
                <a:spcPts val="0"/>
              </a:spcBef>
              <a:spcAft>
                <a:spcPts val="0"/>
              </a:spcAft>
              <a:buClr>
                <a:schemeClr val="dk2"/>
              </a:buClr>
              <a:buSzPts val="1100"/>
              <a:buFont typeface="Arial"/>
              <a:buNone/>
            </a:pPr>
            <a:r>
              <a:rPr lang="es" sz="3200" dirty="0">
                <a:solidFill>
                  <a:srgbClr val="000000"/>
                </a:solidFill>
                <a:latin typeface="Arial"/>
                <a:ea typeface="Arial"/>
                <a:cs typeface="Arial"/>
                <a:sym typeface="Arial"/>
              </a:rPr>
              <a:t>Have you ever done something you regret?</a:t>
            </a:r>
            <a:endParaRPr sz="3200" dirty="0">
              <a:solidFill>
                <a:srgbClr val="000000"/>
              </a:solidFill>
              <a:latin typeface="Arial"/>
              <a:ea typeface="Arial"/>
              <a:cs typeface="Arial"/>
              <a:sym typeface="Arial"/>
            </a:endParaRPr>
          </a:p>
        </p:txBody>
      </p:sp>
      <p:pic>
        <p:nvPicPr>
          <p:cNvPr id="2" name="Google Shape;114;p8">
            <a:hlinkClick r:id="rId3" action="ppaction://hlinksldjump"/>
            <a:extLst>
              <a:ext uri="{FF2B5EF4-FFF2-40B4-BE49-F238E27FC236}">
                <a16:creationId xmlns:a16="http://schemas.microsoft.com/office/drawing/2014/main" id="{F6EB701C-86B3-51A5-7971-D5899AEA30DC}"/>
              </a:ext>
            </a:extLst>
          </p:cNvPr>
          <p:cNvPicPr preferRelativeResize="0"/>
          <p:nvPr/>
        </p:nvPicPr>
        <p:blipFill rotWithShape="1">
          <a:blip r:embed="rId4">
            <a:alphaModFix/>
          </a:blip>
          <a:srcRect/>
          <a:stretch/>
        </p:blipFill>
        <p:spPr>
          <a:xfrm>
            <a:off x="8256599" y="4293031"/>
            <a:ext cx="732417" cy="6372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E2F4"/>
        </a:solidFill>
        <a:effectLst/>
      </p:bgPr>
    </p:bg>
    <p:spTree>
      <p:nvGrpSpPr>
        <p:cNvPr id="1" name="Shape 220"/>
        <p:cNvGrpSpPr/>
        <p:nvPr/>
      </p:nvGrpSpPr>
      <p:grpSpPr>
        <a:xfrm>
          <a:off x="0" y="0"/>
          <a:ext cx="0" cy="0"/>
          <a:chOff x="0" y="0"/>
          <a:chExt cx="0" cy="0"/>
        </a:xfrm>
      </p:grpSpPr>
      <p:sp>
        <p:nvSpPr>
          <p:cNvPr id="221" name="Google Shape;221;p38"/>
          <p:cNvSpPr txBox="1">
            <a:spLocks noGrp="1"/>
          </p:cNvSpPr>
          <p:nvPr>
            <p:ph type="body" idx="1"/>
          </p:nvPr>
        </p:nvSpPr>
        <p:spPr>
          <a:xfrm>
            <a:off x="1016850" y="1913124"/>
            <a:ext cx="7110300" cy="1317253"/>
          </a:xfrm>
          <a:prstGeom prst="rect">
            <a:avLst/>
          </a:prstGeom>
          <a:noFill/>
          <a:ln>
            <a:noFill/>
          </a:ln>
        </p:spPr>
        <p:txBody>
          <a:bodyPr spcFirstLastPara="1" wrap="square" lIns="91425" tIns="91425" rIns="91425" bIns="91425" anchor="ctr" anchorCtr="0">
            <a:spAutoFit/>
          </a:bodyPr>
          <a:lstStyle/>
          <a:p>
            <a:pPr marL="0" lvl="0" indent="0" algn="ctr" rtl="0">
              <a:lnSpc>
                <a:spcPct val="115000"/>
              </a:lnSpc>
              <a:spcBef>
                <a:spcPts val="0"/>
              </a:spcBef>
              <a:spcAft>
                <a:spcPts val="0"/>
              </a:spcAft>
              <a:buClr>
                <a:schemeClr val="dk2"/>
              </a:buClr>
              <a:buSzPts val="1100"/>
              <a:buFont typeface="Arial"/>
              <a:buNone/>
            </a:pPr>
            <a:r>
              <a:rPr lang="es" sz="3200" dirty="0">
                <a:solidFill>
                  <a:srgbClr val="000000"/>
                </a:solidFill>
                <a:latin typeface="Arial"/>
                <a:ea typeface="Arial"/>
                <a:cs typeface="Arial"/>
                <a:sym typeface="Arial"/>
              </a:rPr>
              <a:t>Share a time when something embarrassing happened to you.</a:t>
            </a:r>
            <a:endParaRPr sz="3200" dirty="0">
              <a:solidFill>
                <a:srgbClr val="000000"/>
              </a:solidFill>
              <a:latin typeface="Arial"/>
              <a:ea typeface="Arial"/>
              <a:cs typeface="Arial"/>
              <a:sym typeface="Arial"/>
            </a:endParaRPr>
          </a:p>
        </p:txBody>
      </p:sp>
      <p:pic>
        <p:nvPicPr>
          <p:cNvPr id="2" name="Google Shape;114;p8">
            <a:hlinkClick r:id="rId3" action="ppaction://hlinksldjump"/>
            <a:extLst>
              <a:ext uri="{FF2B5EF4-FFF2-40B4-BE49-F238E27FC236}">
                <a16:creationId xmlns:a16="http://schemas.microsoft.com/office/drawing/2014/main" id="{FBC993E6-9711-0BB4-74A2-4811FFB04E65}"/>
              </a:ext>
            </a:extLst>
          </p:cNvPr>
          <p:cNvPicPr preferRelativeResize="0"/>
          <p:nvPr/>
        </p:nvPicPr>
        <p:blipFill rotWithShape="1">
          <a:blip r:embed="rId4">
            <a:alphaModFix/>
          </a:blip>
          <a:srcRect/>
          <a:stretch/>
        </p:blipFill>
        <p:spPr>
          <a:xfrm>
            <a:off x="8256599" y="4293031"/>
            <a:ext cx="732417" cy="6372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D1DD"/>
        </a:solidFill>
        <a:effectLst/>
      </p:bgPr>
    </p:bg>
    <p:spTree>
      <p:nvGrpSpPr>
        <p:cNvPr id="1" name="Shape 227"/>
        <p:cNvGrpSpPr/>
        <p:nvPr/>
      </p:nvGrpSpPr>
      <p:grpSpPr>
        <a:xfrm>
          <a:off x="0" y="0"/>
          <a:ext cx="0" cy="0"/>
          <a:chOff x="0" y="0"/>
          <a:chExt cx="0" cy="0"/>
        </a:xfrm>
      </p:grpSpPr>
      <p:sp>
        <p:nvSpPr>
          <p:cNvPr id="228" name="Google Shape;228;p39"/>
          <p:cNvSpPr txBox="1">
            <a:spLocks noGrp="1"/>
          </p:cNvSpPr>
          <p:nvPr>
            <p:ph type="body" idx="1"/>
          </p:nvPr>
        </p:nvSpPr>
        <p:spPr>
          <a:xfrm>
            <a:off x="0" y="2196278"/>
            <a:ext cx="9144000" cy="750945"/>
          </a:xfrm>
          <a:prstGeom prst="rect">
            <a:avLst/>
          </a:prstGeom>
          <a:noFill/>
          <a:ln>
            <a:noFill/>
          </a:ln>
        </p:spPr>
        <p:txBody>
          <a:bodyPr spcFirstLastPara="1" wrap="square" lIns="91425" tIns="91425" rIns="91425" bIns="91425" anchor="ctr" anchorCtr="0">
            <a:spAutoFit/>
          </a:bodyPr>
          <a:lstStyle/>
          <a:p>
            <a:pPr marL="0" lvl="0" indent="0" algn="ctr" rtl="0">
              <a:lnSpc>
                <a:spcPct val="115000"/>
              </a:lnSpc>
              <a:spcBef>
                <a:spcPts val="0"/>
              </a:spcBef>
              <a:spcAft>
                <a:spcPts val="0"/>
              </a:spcAft>
              <a:buClr>
                <a:schemeClr val="dk2"/>
              </a:buClr>
              <a:buSzPts val="1100"/>
              <a:buFont typeface="Arial"/>
              <a:buNone/>
            </a:pPr>
            <a:r>
              <a:rPr lang="es" sz="3200" dirty="0">
                <a:solidFill>
                  <a:srgbClr val="000000"/>
                </a:solidFill>
                <a:latin typeface="Arial"/>
                <a:ea typeface="Arial"/>
                <a:cs typeface="Arial"/>
                <a:sym typeface="Arial"/>
              </a:rPr>
              <a:t>What puts you in a good mood?</a:t>
            </a:r>
            <a:endParaRPr sz="3200" dirty="0">
              <a:solidFill>
                <a:srgbClr val="000000"/>
              </a:solidFill>
              <a:latin typeface="Arial"/>
              <a:ea typeface="Arial"/>
              <a:cs typeface="Arial"/>
              <a:sym typeface="Arial"/>
            </a:endParaRPr>
          </a:p>
        </p:txBody>
      </p:sp>
      <p:pic>
        <p:nvPicPr>
          <p:cNvPr id="2" name="Google Shape;114;p8">
            <a:hlinkClick r:id="rId3" action="ppaction://hlinksldjump"/>
            <a:extLst>
              <a:ext uri="{FF2B5EF4-FFF2-40B4-BE49-F238E27FC236}">
                <a16:creationId xmlns:a16="http://schemas.microsoft.com/office/drawing/2014/main" id="{CA7978F7-5C8E-7009-0DCB-D5E70349FFF8}"/>
              </a:ext>
            </a:extLst>
          </p:cNvPr>
          <p:cNvPicPr preferRelativeResize="0"/>
          <p:nvPr/>
        </p:nvPicPr>
        <p:blipFill rotWithShape="1">
          <a:blip r:embed="rId4">
            <a:alphaModFix/>
          </a:blip>
          <a:srcRect/>
          <a:stretch/>
        </p:blipFill>
        <p:spPr>
          <a:xfrm>
            <a:off x="8256599" y="4293031"/>
            <a:ext cx="732417" cy="6372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64D7815E-2625-539F-CA9D-BBA3001E6492}"/>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24943B0A-F8B4-F425-73E8-365AD92BB237}"/>
              </a:ext>
            </a:extLst>
          </p:cNvPr>
          <p:cNvSpPr txBox="1">
            <a:spLocks noGrp="1"/>
          </p:cNvSpPr>
          <p:nvPr>
            <p:ph type="ctrTitle" idx="4294967295"/>
          </p:nvPr>
        </p:nvSpPr>
        <p:spPr>
          <a:xfrm>
            <a:off x="228600" y="228600"/>
            <a:ext cx="8681625" cy="767025"/>
          </a:xfrm>
          <a:prstGeom prst="rect">
            <a:avLst/>
          </a:prstGeom>
          <a:noFill/>
          <a:ln>
            <a:noFill/>
          </a:ln>
        </p:spPr>
        <p:txBody>
          <a:bodyPr spcFirstLastPara="1" vert="horz" wrap="square" lIns="91425" tIns="91425" rIns="91425" bIns="91425" rtlCol="0" anchor="b" anchorCtr="0">
            <a:normAutofit fontScale="90000"/>
          </a:bodyPr>
          <a:lstStyle/>
          <a:p>
            <a:pPr>
              <a:lnSpc>
                <a:spcPct val="100000"/>
              </a:lnSpc>
              <a:spcBef>
                <a:spcPts val="975"/>
              </a:spcBef>
              <a:buClr>
                <a:schemeClr val="dk1"/>
              </a:buClr>
              <a:buSzPts val="7111"/>
            </a:pPr>
            <a:r>
              <a:rPr lang="en-US" sz="3600" dirty="0">
                <a:solidFill>
                  <a:srgbClr val="080EA0"/>
                </a:solidFill>
                <a:latin typeface="Montserrat Black"/>
                <a:ea typeface="Montserrat Black"/>
                <a:cs typeface="Montserrat Black"/>
                <a:sym typeface="Montserrat Black"/>
              </a:rPr>
              <a:t>Coping Skills: </a:t>
            </a:r>
            <a:r>
              <a:rPr lang="en-US" sz="3600" dirty="0">
                <a:solidFill>
                  <a:srgbClr val="080EA0"/>
                </a:solidFill>
                <a:latin typeface="Montserrat"/>
                <a:ea typeface="Montserrat"/>
                <a:cs typeface="Montserrat"/>
                <a:sym typeface="Montserrat"/>
              </a:rPr>
              <a:t>What Works for You?</a:t>
            </a:r>
            <a:endParaRPr sz="3600" dirty="0">
              <a:solidFill>
                <a:srgbClr val="080EA0"/>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525DED73-582E-8292-971E-8C9265C055CA}"/>
              </a:ext>
            </a:extLst>
          </p:cNvPr>
          <p:cNvSpPr txBox="1"/>
          <p:nvPr/>
        </p:nvSpPr>
        <p:spPr>
          <a:xfrm>
            <a:off x="612219" y="995625"/>
            <a:ext cx="7919562" cy="4270400"/>
          </a:xfrm>
          <a:prstGeom prst="rect">
            <a:avLst/>
          </a:prstGeom>
          <a:noFill/>
        </p:spPr>
        <p:txBody>
          <a:bodyPr wrap="square" numCol="2" spcCol="457200" rtlCol="0">
            <a:spAutoFit/>
          </a:bodyPr>
          <a:lstStyle/>
          <a:p>
            <a:pPr marL="342900" indent="-342900" defTabSz="685800">
              <a:spcAft>
                <a:spcPts val="1125"/>
              </a:spcAft>
              <a:buClrTx/>
              <a:buFont typeface="+mj-lt"/>
              <a:buAutoNum type="arabicPeriod"/>
            </a:pPr>
            <a:r>
              <a:rPr lang="en-US" sz="1800" kern="1200" dirty="0">
                <a:solidFill>
                  <a:prstClr val="black"/>
                </a:solidFill>
                <a:latin typeface="Arial" panose="020B0604020202020204" pitchFamily="34" charset="0"/>
                <a:ea typeface="+mn-ea"/>
                <a:cs typeface="Arial" panose="020B0604020202020204" pitchFamily="34" charset="0"/>
              </a:rPr>
              <a:t>Take deep breaths (breathe from your belly, not your chest)</a:t>
            </a:r>
          </a:p>
          <a:p>
            <a:pPr marL="342900" indent="-342900" defTabSz="685800">
              <a:spcAft>
                <a:spcPts val="1125"/>
              </a:spcAft>
              <a:buClrTx/>
              <a:buFont typeface="+mj-lt"/>
              <a:buAutoNum type="arabicPeriod"/>
            </a:pPr>
            <a:r>
              <a:rPr lang="en-US" sz="1800" kern="1200" dirty="0">
                <a:solidFill>
                  <a:prstClr val="black"/>
                </a:solidFill>
                <a:latin typeface="Arial" panose="020B0604020202020204" pitchFamily="34" charset="0"/>
                <a:ea typeface="+mn-ea"/>
                <a:cs typeface="Arial" panose="020B0604020202020204" pitchFamily="34" charset="0"/>
              </a:rPr>
              <a:t>Move your body (take a walk, stretch, exercise)</a:t>
            </a:r>
          </a:p>
          <a:p>
            <a:pPr marL="342900" indent="-342900" defTabSz="685800">
              <a:spcAft>
                <a:spcPts val="1125"/>
              </a:spcAft>
              <a:buClrTx/>
              <a:buFont typeface="+mj-lt"/>
              <a:buAutoNum type="arabicPeriod"/>
            </a:pPr>
            <a:r>
              <a:rPr lang="en-US" sz="1800" kern="1200" dirty="0">
                <a:solidFill>
                  <a:prstClr val="black"/>
                </a:solidFill>
                <a:latin typeface="Arial" panose="020B0604020202020204" pitchFamily="34" charset="0"/>
                <a:ea typeface="+mn-ea"/>
                <a:cs typeface="Arial" panose="020B0604020202020204" pitchFamily="34" charset="0"/>
              </a:rPr>
              <a:t>Read a good book</a:t>
            </a:r>
          </a:p>
          <a:p>
            <a:pPr marL="342900" indent="-342900" defTabSz="685800">
              <a:spcAft>
                <a:spcPts val="1125"/>
              </a:spcAft>
              <a:buClrTx/>
              <a:buFont typeface="+mj-lt"/>
              <a:buAutoNum type="arabicPeriod"/>
            </a:pPr>
            <a:r>
              <a:rPr lang="en-US" sz="1800" kern="1200" dirty="0">
                <a:solidFill>
                  <a:prstClr val="black"/>
                </a:solidFill>
                <a:latin typeface="Arial" panose="020B0604020202020204" pitchFamily="34" charset="0"/>
                <a:ea typeface="+mn-ea"/>
                <a:cs typeface="Arial" panose="020B0604020202020204" pitchFamily="34" charset="0"/>
              </a:rPr>
              <a:t>Watch a funny movie</a:t>
            </a:r>
          </a:p>
          <a:p>
            <a:pPr marL="342900" indent="-342900" defTabSz="685800">
              <a:spcAft>
                <a:spcPts val="1125"/>
              </a:spcAft>
              <a:buClrTx/>
              <a:buFont typeface="+mj-lt"/>
              <a:buAutoNum type="arabicPeriod"/>
            </a:pPr>
            <a:r>
              <a:rPr lang="en-US" sz="1800" kern="1200" dirty="0">
                <a:solidFill>
                  <a:prstClr val="black"/>
                </a:solidFill>
                <a:latin typeface="Arial" panose="020B0604020202020204" pitchFamily="34" charset="0"/>
                <a:ea typeface="+mn-ea"/>
                <a:cs typeface="Arial" panose="020B0604020202020204" pitchFamily="34" charset="0"/>
              </a:rPr>
              <a:t>Snuggle or play with a pet</a:t>
            </a:r>
          </a:p>
          <a:p>
            <a:pPr marL="342900" indent="-342900" defTabSz="685800">
              <a:spcAft>
                <a:spcPts val="1125"/>
              </a:spcAft>
              <a:buClrTx/>
              <a:buFont typeface="+mj-lt"/>
              <a:buAutoNum type="arabicPeriod"/>
            </a:pPr>
            <a:r>
              <a:rPr lang="en-US" sz="1800" kern="1200" dirty="0">
                <a:solidFill>
                  <a:prstClr val="black"/>
                </a:solidFill>
                <a:latin typeface="Arial" panose="020B0604020202020204" pitchFamily="34" charset="0"/>
                <a:ea typeface="+mn-ea"/>
                <a:cs typeface="Arial" panose="020B0604020202020204" pitchFamily="34" charset="0"/>
              </a:rPr>
              <a:t>Hug a stuffed animal or pillow</a:t>
            </a:r>
          </a:p>
          <a:p>
            <a:pPr marL="342900" indent="-342900" defTabSz="685800">
              <a:spcAft>
                <a:spcPts val="1125"/>
              </a:spcAft>
              <a:buClrTx/>
              <a:buFont typeface="+mj-lt"/>
              <a:buAutoNum type="arabicPeriod"/>
            </a:pPr>
            <a:r>
              <a:rPr lang="en-US" sz="1800" kern="1200" dirty="0">
                <a:solidFill>
                  <a:prstClr val="black"/>
                </a:solidFill>
                <a:latin typeface="Arial" panose="020B0604020202020204" pitchFamily="34" charset="0"/>
                <a:ea typeface="+mn-ea"/>
                <a:cs typeface="Arial" panose="020B0604020202020204" pitchFamily="34" charset="0"/>
              </a:rPr>
              <a:t>Take a bath or hot shower</a:t>
            </a:r>
          </a:p>
          <a:p>
            <a:pPr marL="342900" indent="-342900" defTabSz="685800">
              <a:spcAft>
                <a:spcPts val="1125"/>
              </a:spcAft>
              <a:buClrTx/>
              <a:buFont typeface="+mj-lt"/>
              <a:buAutoNum type="arabicPeriod"/>
            </a:pPr>
            <a:r>
              <a:rPr lang="en-US" sz="1800" kern="1200" dirty="0">
                <a:solidFill>
                  <a:prstClr val="black"/>
                </a:solidFill>
                <a:latin typeface="Arial" panose="020B0604020202020204" pitchFamily="34" charset="0"/>
                <a:ea typeface="+mn-ea"/>
                <a:cs typeface="Arial" panose="020B0604020202020204" pitchFamily="34" charset="0"/>
              </a:rPr>
              <a:t>Rip paper into small pieces</a:t>
            </a:r>
          </a:p>
          <a:p>
            <a:pPr defTabSz="685800">
              <a:spcAft>
                <a:spcPts val="1125"/>
              </a:spcAft>
              <a:buClrTx/>
            </a:pPr>
            <a:endParaRPr lang="en-US" sz="1800" kern="1200" dirty="0">
              <a:solidFill>
                <a:prstClr val="black"/>
              </a:solidFill>
              <a:latin typeface="Arial" panose="020B0604020202020204" pitchFamily="34" charset="0"/>
              <a:ea typeface="+mn-ea"/>
              <a:cs typeface="Arial" panose="020B0604020202020204" pitchFamily="34" charset="0"/>
            </a:endParaRPr>
          </a:p>
          <a:p>
            <a:pPr marL="342900" indent="-342900" defTabSz="685800">
              <a:spcAft>
                <a:spcPts val="1125"/>
              </a:spcAft>
              <a:buClrTx/>
              <a:buFont typeface="+mj-lt"/>
              <a:buAutoNum type="arabicPeriod" startAt="9"/>
            </a:pPr>
            <a:r>
              <a:rPr lang="en-US" sz="1800" kern="1200" dirty="0">
                <a:solidFill>
                  <a:prstClr val="black"/>
                </a:solidFill>
                <a:latin typeface="Arial" panose="020B0604020202020204" pitchFamily="34" charset="0"/>
                <a:ea typeface="+mn-ea"/>
                <a:cs typeface="Arial" panose="020B0604020202020204" pitchFamily="34" charset="0"/>
              </a:rPr>
              <a:t>Write a letter to someone that you may never send</a:t>
            </a:r>
          </a:p>
          <a:p>
            <a:pPr marL="342900" indent="-342900" defTabSz="685800">
              <a:spcAft>
                <a:spcPts val="1125"/>
              </a:spcAft>
              <a:buClrTx/>
              <a:buFont typeface="+mj-lt"/>
              <a:buAutoNum type="arabicPeriod" startAt="9"/>
            </a:pPr>
            <a:r>
              <a:rPr lang="en-US" sz="1800" kern="1200" dirty="0">
                <a:solidFill>
                  <a:prstClr val="black"/>
                </a:solidFill>
                <a:latin typeface="Arial" panose="020B0604020202020204" pitchFamily="34" charset="0"/>
                <a:ea typeface="+mn-ea"/>
                <a:cs typeface="Arial" panose="020B0604020202020204" pitchFamily="34" charset="0"/>
              </a:rPr>
              <a:t>Journal (write about what you are struggling with)</a:t>
            </a:r>
          </a:p>
          <a:p>
            <a:pPr marL="342900" indent="-342900" defTabSz="685800">
              <a:spcAft>
                <a:spcPts val="1125"/>
              </a:spcAft>
              <a:buClrTx/>
              <a:buFont typeface="+mj-lt"/>
              <a:buAutoNum type="arabicPeriod" startAt="9"/>
            </a:pPr>
            <a:r>
              <a:rPr lang="en-US" sz="1800" kern="1200" dirty="0">
                <a:solidFill>
                  <a:prstClr val="black"/>
                </a:solidFill>
                <a:latin typeface="Arial" panose="020B0604020202020204" pitchFamily="34" charset="0"/>
                <a:ea typeface="+mn-ea"/>
                <a:cs typeface="Arial" panose="020B0604020202020204" pitchFamily="34" charset="0"/>
              </a:rPr>
              <a:t>Count to 10 slowly</a:t>
            </a:r>
          </a:p>
          <a:p>
            <a:pPr marL="342900" indent="-342900" defTabSz="685800">
              <a:spcAft>
                <a:spcPts val="1125"/>
              </a:spcAft>
              <a:buClrTx/>
              <a:buFont typeface="+mj-lt"/>
              <a:buAutoNum type="arabicPeriod" startAt="9"/>
            </a:pPr>
            <a:r>
              <a:rPr lang="en-US" sz="1800" kern="1200" dirty="0">
                <a:solidFill>
                  <a:prstClr val="black"/>
                </a:solidFill>
                <a:latin typeface="Arial" panose="020B0604020202020204" pitchFamily="34" charset="0"/>
                <a:ea typeface="+mn-ea"/>
                <a:cs typeface="Arial" panose="020B0604020202020204" pitchFamily="34" charset="0"/>
              </a:rPr>
              <a:t>Get a drink of water</a:t>
            </a:r>
          </a:p>
          <a:p>
            <a:pPr marL="342900" indent="-342900" defTabSz="685800">
              <a:spcAft>
                <a:spcPts val="1125"/>
              </a:spcAft>
              <a:buClrTx/>
              <a:buFont typeface="+mj-lt"/>
              <a:buAutoNum type="arabicPeriod" startAt="9"/>
            </a:pPr>
            <a:r>
              <a:rPr lang="en-US" sz="1800" kern="1200" dirty="0">
                <a:solidFill>
                  <a:prstClr val="black"/>
                </a:solidFill>
                <a:latin typeface="Arial" panose="020B0604020202020204" pitchFamily="34" charset="0"/>
                <a:ea typeface="+mn-ea"/>
                <a:cs typeface="Arial" panose="020B0604020202020204" pitchFamily="34" charset="0"/>
              </a:rPr>
              <a:t>Call an adult or friend </a:t>
            </a:r>
          </a:p>
          <a:p>
            <a:pPr marL="342900" indent="-342900" defTabSz="685800">
              <a:spcAft>
                <a:spcPts val="1125"/>
              </a:spcAft>
              <a:buClrTx/>
              <a:buFont typeface="+mj-lt"/>
              <a:buAutoNum type="arabicPeriod" startAt="9"/>
            </a:pPr>
            <a:r>
              <a:rPr lang="en-US" sz="1800" kern="1200" dirty="0">
                <a:solidFill>
                  <a:prstClr val="black"/>
                </a:solidFill>
                <a:latin typeface="Arial" panose="020B0604020202020204" pitchFamily="34" charset="0"/>
                <a:ea typeface="+mn-ea"/>
                <a:cs typeface="Arial" panose="020B0604020202020204" pitchFamily="34" charset="0"/>
              </a:rPr>
              <a:t>Draw or color</a:t>
            </a:r>
          </a:p>
          <a:p>
            <a:pPr marL="342900" indent="-342900" defTabSz="685800">
              <a:spcAft>
                <a:spcPts val="1125"/>
              </a:spcAft>
              <a:buClrTx/>
              <a:buFont typeface="+mj-lt"/>
              <a:buAutoNum type="arabicPeriod" startAt="9"/>
            </a:pPr>
            <a:r>
              <a:rPr lang="en-US" sz="1800" kern="1200" dirty="0">
                <a:solidFill>
                  <a:prstClr val="black"/>
                </a:solidFill>
                <a:latin typeface="Arial" panose="020B0604020202020204" pitchFamily="34" charset="0"/>
                <a:ea typeface="+mn-ea"/>
                <a:cs typeface="Arial" panose="020B0604020202020204" pitchFamily="34" charset="0"/>
              </a:rPr>
              <a:t>Listen to or play music</a:t>
            </a:r>
          </a:p>
          <a:p>
            <a:pPr marL="342900" indent="-342900" defTabSz="685800">
              <a:spcAft>
                <a:spcPts val="1125"/>
              </a:spcAft>
              <a:buClrTx/>
              <a:buFont typeface="+mj-lt"/>
              <a:buAutoNum type="arabicPeriod" startAt="9"/>
            </a:pPr>
            <a:r>
              <a:rPr lang="en-US" sz="1800" kern="1200" dirty="0">
                <a:solidFill>
                  <a:prstClr val="black"/>
                </a:solidFill>
                <a:latin typeface="Arial" panose="020B0604020202020204" pitchFamily="34" charset="0"/>
                <a:ea typeface="+mn-ea"/>
                <a:cs typeface="Arial" panose="020B0604020202020204" pitchFamily="34" charset="0"/>
              </a:rPr>
              <a:t>Walk away</a:t>
            </a:r>
          </a:p>
        </p:txBody>
      </p:sp>
    </p:spTree>
    <p:extLst>
      <p:ext uri="{BB962C8B-B14F-4D97-AF65-F5344CB8AC3E}">
        <p14:creationId xmlns:p14="http://schemas.microsoft.com/office/powerpoint/2010/main" val="17326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4">
                                            <p:txEl>
                                              <p:pRg st="15" end="15"/>
                                            </p:txEl>
                                          </p:spTgt>
                                        </p:tgtEl>
                                        <p:attrNameLst>
                                          <p:attrName>style.visibility</p:attrName>
                                        </p:attrNameLst>
                                      </p:cBhvr>
                                      <p:to>
                                        <p:strVal val="visible"/>
                                      </p:to>
                                    </p:set>
                                    <p:anim calcmode="lin" valueType="num">
                                      <p:cBhvr additive="base">
                                        <p:cTn id="9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5" end="15"/>
                                            </p:txEl>
                                          </p:spTgt>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4">
                                            <p:txEl>
                                              <p:pRg st="16" end="16"/>
                                            </p:txEl>
                                          </p:spTgt>
                                        </p:tgtEl>
                                        <p:attrNameLst>
                                          <p:attrName>style.visibility</p:attrName>
                                        </p:attrNameLst>
                                      </p:cBhvr>
                                      <p:to>
                                        <p:strVal val="visible"/>
                                      </p:to>
                                    </p:set>
                                    <p:anim calcmode="lin" valueType="num">
                                      <p:cBhvr additive="base">
                                        <p:cTn id="9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16"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p:nvPr/>
        </p:nvSpPr>
        <p:spPr>
          <a:xfrm>
            <a:off x="228600" y="228595"/>
            <a:ext cx="6858000" cy="767100"/>
          </a:xfrm>
          <a:prstGeom prst="rect">
            <a:avLst/>
          </a:prstGeom>
          <a:noFill/>
          <a:ln>
            <a:noFill/>
          </a:ln>
        </p:spPr>
        <p:txBody>
          <a:bodyPr spcFirstLastPara="1" wrap="square" lIns="91425" tIns="91425" rIns="91425" bIns="91425" anchor="b" anchorCtr="0">
            <a:normAutofit fontScale="92500" lnSpcReduction="10000"/>
          </a:bodyPr>
          <a:lstStyle/>
          <a:p>
            <a:pPr marL="0" marR="0" lvl="0" indent="0" algn="l" rtl="0">
              <a:lnSpc>
                <a:spcPct val="100000"/>
              </a:lnSpc>
              <a:spcBef>
                <a:spcPts val="1000"/>
              </a:spcBef>
              <a:spcAft>
                <a:spcPts val="0"/>
              </a:spcAft>
              <a:buClr>
                <a:srgbClr val="000000"/>
              </a:buClr>
              <a:buSzPts val="3600"/>
              <a:buFont typeface="Arial"/>
              <a:buNone/>
            </a:pPr>
            <a:r>
              <a:rPr lang="es" sz="3600" b="0" i="0" u="none" strike="noStrike" cap="none" dirty="0">
                <a:solidFill>
                  <a:srgbClr val="080EA0"/>
                </a:solidFill>
                <a:latin typeface="Montserrat Black"/>
                <a:ea typeface="Montserrat Black"/>
                <a:cs typeface="Montserrat Black"/>
                <a:sym typeface="Montserrat Black"/>
              </a:rPr>
              <a:t>Wrapping Up</a:t>
            </a:r>
            <a:endParaRPr sz="3600" b="0" i="0" u="none" strike="noStrike" cap="none" dirty="0">
              <a:solidFill>
                <a:srgbClr val="080EA0"/>
              </a:solidFill>
              <a:latin typeface="Montserrat Black"/>
              <a:ea typeface="Montserrat Black"/>
              <a:cs typeface="Montserrat Black"/>
              <a:sym typeface="Montserrat Black"/>
            </a:endParaRPr>
          </a:p>
        </p:txBody>
      </p:sp>
      <p:sp>
        <p:nvSpPr>
          <p:cNvPr id="260" name="Google Shape;260;p41"/>
          <p:cNvSpPr txBox="1"/>
          <p:nvPr/>
        </p:nvSpPr>
        <p:spPr>
          <a:xfrm>
            <a:off x="718457" y="1566056"/>
            <a:ext cx="7559668" cy="1754700"/>
          </a:xfrm>
          <a:prstGeom prst="rect">
            <a:avLst/>
          </a:prstGeom>
          <a:noFill/>
          <a:ln>
            <a:noFill/>
          </a:ln>
        </p:spPr>
        <p:txBody>
          <a:bodyPr spcFirstLastPara="1" wrap="square" lIns="68575" tIns="34275" rIns="68575" bIns="34275" anchor="t" anchorCtr="0">
            <a:noAutofit/>
          </a:bodyPr>
          <a:lstStyle/>
          <a:p>
            <a:pPr marL="571500" marR="0" lvl="0" indent="-514350" algn="l" rtl="0">
              <a:buClr>
                <a:srgbClr val="000000"/>
              </a:buClr>
              <a:buSzPts val="2700"/>
              <a:buFont typeface="+mj-lt"/>
              <a:buAutoNum type="arabicPeriod"/>
            </a:pPr>
            <a:r>
              <a:rPr lang="es" sz="2700" b="0" i="0" u="none" strike="noStrike" cap="none" dirty="0">
                <a:solidFill>
                  <a:srgbClr val="000000"/>
                </a:solidFill>
                <a:latin typeface="Arial"/>
                <a:ea typeface="Arial"/>
                <a:cs typeface="Arial"/>
                <a:sym typeface="Arial"/>
              </a:rPr>
              <a:t>What was your favorite part of today’s group?</a:t>
            </a:r>
          </a:p>
          <a:p>
            <a:pPr marL="457200" marR="0" lvl="0" indent="-400050" algn="l" rtl="0">
              <a:buClr>
                <a:srgbClr val="000000"/>
              </a:buClr>
              <a:buSzPts val="2700"/>
              <a:buFont typeface="Arial"/>
              <a:buAutoNum type="arabicPeriod"/>
            </a:pPr>
            <a:endParaRPr sz="2700" b="0" i="0" u="none" strike="noStrike" cap="none" dirty="0">
              <a:solidFill>
                <a:srgbClr val="000000"/>
              </a:solidFill>
              <a:latin typeface="Arial"/>
              <a:ea typeface="Arial"/>
              <a:cs typeface="Arial"/>
              <a:sym typeface="Arial"/>
            </a:endParaRPr>
          </a:p>
          <a:p>
            <a:pPr marL="571500" marR="0" lvl="0" indent="-514350" algn="l" rtl="0">
              <a:buClr>
                <a:srgbClr val="000000"/>
              </a:buClr>
              <a:buSzPts val="2700"/>
              <a:buFont typeface="+mj-lt"/>
              <a:buAutoNum type="arabicPeriod"/>
            </a:pPr>
            <a:r>
              <a:rPr lang="es" sz="2700" b="0" i="0" u="none" strike="noStrike" cap="none" dirty="0">
                <a:solidFill>
                  <a:srgbClr val="000000"/>
                </a:solidFill>
                <a:latin typeface="Arial"/>
                <a:ea typeface="Arial"/>
                <a:cs typeface="Arial"/>
                <a:sym typeface="Arial"/>
              </a:rPr>
              <a:t>What would you change to make the group better?</a:t>
            </a:r>
            <a:endParaRPr sz="27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8"/>
          <p:cNvSpPr txBox="1">
            <a:spLocks noGrp="1"/>
          </p:cNvSpPr>
          <p:nvPr>
            <p:ph type="ctrTitle"/>
          </p:nvPr>
        </p:nvSpPr>
        <p:spPr>
          <a:xfrm>
            <a:off x="228600" y="228595"/>
            <a:ext cx="6858000" cy="7671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1000"/>
              </a:spcBef>
              <a:spcAft>
                <a:spcPts val="0"/>
              </a:spcAft>
              <a:buSzPts val="5300"/>
              <a:buNone/>
            </a:pPr>
            <a:r>
              <a:rPr lang="es" sz="3600" dirty="0">
                <a:solidFill>
                  <a:srgbClr val="080EA0"/>
                </a:solidFill>
                <a:latin typeface="Montserrat Black"/>
                <a:ea typeface="Montserrat Black"/>
                <a:cs typeface="Montserrat Black"/>
                <a:sym typeface="Montserrat Black"/>
              </a:rPr>
              <a:t>Group Rules</a:t>
            </a:r>
            <a:endParaRPr sz="3600" dirty="0">
              <a:solidFill>
                <a:srgbClr val="080EA0"/>
              </a:solidFill>
              <a:latin typeface="Montserrat Black"/>
              <a:ea typeface="Montserrat Black"/>
              <a:cs typeface="Montserrat Black"/>
              <a:sym typeface="Montserrat Black"/>
            </a:endParaRPr>
          </a:p>
        </p:txBody>
      </p:sp>
      <p:sp>
        <p:nvSpPr>
          <p:cNvPr id="124" name="Google Shape;124;p28"/>
          <p:cNvSpPr txBox="1">
            <a:spLocks noGrp="1"/>
          </p:cNvSpPr>
          <p:nvPr>
            <p:ph type="subTitle" idx="1"/>
          </p:nvPr>
        </p:nvSpPr>
        <p:spPr>
          <a:xfrm>
            <a:off x="625500" y="1287975"/>
            <a:ext cx="7893000" cy="3308100"/>
          </a:xfrm>
          <a:prstGeom prst="rect">
            <a:avLst/>
          </a:prstGeom>
          <a:noFill/>
          <a:ln>
            <a:noFill/>
          </a:ln>
        </p:spPr>
        <p:txBody>
          <a:bodyPr spcFirstLastPara="1" wrap="square" lIns="91425" tIns="91425" rIns="91425" bIns="91425" anchor="t" anchorCtr="0">
            <a:noAutofit/>
          </a:bodyPr>
          <a:lstStyle/>
          <a:p>
            <a:pPr marL="342900" lvl="0" indent="-279400" algn="l" rtl="0">
              <a:lnSpc>
                <a:spcPct val="200000"/>
              </a:lnSpc>
              <a:spcBef>
                <a:spcPts val="0"/>
              </a:spcBef>
              <a:spcAft>
                <a:spcPts val="0"/>
              </a:spcAft>
              <a:buClr>
                <a:srgbClr val="000000"/>
              </a:buClr>
              <a:buSzPts val="1800"/>
              <a:buAutoNum type="arabicPeriod"/>
            </a:pPr>
            <a:r>
              <a:rPr lang="es" sz="2000" dirty="0">
                <a:solidFill>
                  <a:srgbClr val="000000"/>
                </a:solidFill>
              </a:rPr>
              <a:t>This is a</a:t>
            </a:r>
            <a:r>
              <a:rPr lang="es" sz="2000" b="1" dirty="0">
                <a:solidFill>
                  <a:srgbClr val="000000"/>
                </a:solidFill>
              </a:rPr>
              <a:t> safe place.</a:t>
            </a:r>
            <a:endParaRPr sz="2000" b="1" dirty="0">
              <a:solidFill>
                <a:srgbClr val="000000"/>
              </a:solidFill>
            </a:endParaRPr>
          </a:p>
          <a:p>
            <a:pPr marL="342900" lvl="0" indent="-279400" algn="l" rtl="0">
              <a:lnSpc>
                <a:spcPct val="200000"/>
              </a:lnSpc>
              <a:spcBef>
                <a:spcPts val="0"/>
              </a:spcBef>
              <a:spcAft>
                <a:spcPts val="0"/>
              </a:spcAft>
              <a:buClr>
                <a:srgbClr val="000000"/>
              </a:buClr>
              <a:buSzPts val="1800"/>
              <a:buAutoNum type="arabicPeriod"/>
            </a:pPr>
            <a:r>
              <a:rPr lang="es" sz="2000" dirty="0">
                <a:solidFill>
                  <a:srgbClr val="000000"/>
                </a:solidFill>
              </a:rPr>
              <a:t>We </a:t>
            </a:r>
            <a:r>
              <a:rPr lang="es" sz="2000" b="1" dirty="0">
                <a:solidFill>
                  <a:srgbClr val="000000"/>
                </a:solidFill>
              </a:rPr>
              <a:t>respect </a:t>
            </a:r>
            <a:r>
              <a:rPr lang="es" sz="2000" dirty="0">
                <a:solidFill>
                  <a:srgbClr val="000000"/>
                </a:solidFill>
              </a:rPr>
              <a:t>each other.</a:t>
            </a:r>
            <a:endParaRPr sz="2000" dirty="0">
              <a:solidFill>
                <a:srgbClr val="000000"/>
              </a:solidFill>
            </a:endParaRPr>
          </a:p>
          <a:p>
            <a:pPr marL="342900" lvl="0" indent="-279400" algn="l" rtl="0">
              <a:lnSpc>
                <a:spcPct val="200000"/>
              </a:lnSpc>
              <a:spcBef>
                <a:spcPts val="0"/>
              </a:spcBef>
              <a:spcAft>
                <a:spcPts val="0"/>
              </a:spcAft>
              <a:buClr>
                <a:srgbClr val="000000"/>
              </a:buClr>
              <a:buSzPts val="1800"/>
              <a:buAutoNum type="arabicPeriod"/>
            </a:pPr>
            <a:r>
              <a:rPr lang="es" sz="2000" dirty="0">
                <a:solidFill>
                  <a:srgbClr val="000000"/>
                </a:solidFill>
              </a:rPr>
              <a:t>Please keep your </a:t>
            </a:r>
            <a:r>
              <a:rPr lang="es" sz="2000" b="1" dirty="0">
                <a:solidFill>
                  <a:srgbClr val="000000"/>
                </a:solidFill>
              </a:rPr>
              <a:t>camera on</a:t>
            </a:r>
            <a:r>
              <a:rPr lang="es" sz="2000" dirty="0">
                <a:solidFill>
                  <a:srgbClr val="000000"/>
                </a:solidFill>
              </a:rPr>
              <a:t> so we can see each other.</a:t>
            </a:r>
            <a:endParaRPr sz="2000" dirty="0">
              <a:solidFill>
                <a:srgbClr val="000000"/>
              </a:solidFill>
            </a:endParaRPr>
          </a:p>
          <a:p>
            <a:pPr marL="342900" lvl="0" indent="-279400" algn="l" rtl="0">
              <a:lnSpc>
                <a:spcPct val="200000"/>
              </a:lnSpc>
              <a:spcBef>
                <a:spcPts val="0"/>
              </a:spcBef>
              <a:spcAft>
                <a:spcPts val="0"/>
              </a:spcAft>
              <a:buClr>
                <a:srgbClr val="000000"/>
              </a:buClr>
              <a:buSzPts val="1800"/>
              <a:buAutoNum type="arabicPeriod"/>
            </a:pPr>
            <a:r>
              <a:rPr lang="es" sz="2000" dirty="0">
                <a:solidFill>
                  <a:srgbClr val="000000"/>
                </a:solidFill>
              </a:rPr>
              <a:t>It’s OK to use the</a:t>
            </a:r>
            <a:r>
              <a:rPr lang="es" sz="2000" b="1" dirty="0">
                <a:solidFill>
                  <a:srgbClr val="000000"/>
                </a:solidFill>
              </a:rPr>
              <a:t> chat function</a:t>
            </a:r>
            <a:r>
              <a:rPr lang="es" sz="2000" dirty="0">
                <a:solidFill>
                  <a:srgbClr val="000000"/>
                </a:solidFill>
              </a:rPr>
              <a:t> but please do so appropriately.</a:t>
            </a:r>
            <a:endParaRPr sz="2000" dirty="0">
              <a:solidFill>
                <a:srgbClr val="000000"/>
              </a:solidFill>
            </a:endParaRPr>
          </a:p>
          <a:p>
            <a:pPr marL="342900" lvl="0" indent="-279400" algn="l" rtl="0">
              <a:lnSpc>
                <a:spcPct val="200000"/>
              </a:lnSpc>
              <a:spcBef>
                <a:spcPts val="0"/>
              </a:spcBef>
              <a:spcAft>
                <a:spcPts val="0"/>
              </a:spcAft>
              <a:buClr>
                <a:srgbClr val="000000"/>
              </a:buClr>
              <a:buSzPts val="1800"/>
              <a:buAutoNum type="arabicPeriod"/>
            </a:pPr>
            <a:r>
              <a:rPr lang="es" sz="2000" dirty="0">
                <a:solidFill>
                  <a:srgbClr val="000000"/>
                </a:solidFill>
              </a:rPr>
              <a:t>What is said in this group</a:t>
            </a:r>
            <a:r>
              <a:rPr lang="es" sz="2000" b="1" dirty="0">
                <a:solidFill>
                  <a:srgbClr val="000000"/>
                </a:solidFill>
              </a:rPr>
              <a:t> stays in this group.*</a:t>
            </a:r>
            <a:endParaRPr sz="2000" b="1"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27"/>
          <p:cNvSpPr txBox="1"/>
          <p:nvPr/>
        </p:nvSpPr>
        <p:spPr>
          <a:xfrm>
            <a:off x="1328700" y="1992648"/>
            <a:ext cx="6486600" cy="115820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sz="3200" dirty="0"/>
              <a:t>If you were a superhero, </a:t>
            </a:r>
            <a:endParaRPr sz="3200" dirty="0"/>
          </a:p>
          <a:p>
            <a:pPr marL="0" lvl="0" indent="0" algn="ctr" rtl="0">
              <a:lnSpc>
                <a:spcPct val="115000"/>
              </a:lnSpc>
              <a:spcBef>
                <a:spcPts val="0"/>
              </a:spcBef>
              <a:spcAft>
                <a:spcPts val="1200"/>
              </a:spcAft>
              <a:buNone/>
            </a:pPr>
            <a:r>
              <a:rPr lang="es" sz="3200" dirty="0"/>
              <a:t>what superpower would you have?</a:t>
            </a:r>
            <a:endParaRPr sz="3200" dirty="0"/>
          </a:p>
        </p:txBody>
      </p:sp>
      <p:sp>
        <p:nvSpPr>
          <p:cNvPr id="3" name="Google Shape;123;p28">
            <a:extLst>
              <a:ext uri="{FF2B5EF4-FFF2-40B4-BE49-F238E27FC236}">
                <a16:creationId xmlns:a16="http://schemas.microsoft.com/office/drawing/2014/main" id="{0157B79E-CC0F-A935-C114-A30058E3B2E9}"/>
              </a:ext>
            </a:extLst>
          </p:cNvPr>
          <p:cNvSpPr txBox="1">
            <a:spLocks/>
          </p:cNvSpPr>
          <p:nvPr/>
        </p:nvSpPr>
        <p:spPr>
          <a:xfrm>
            <a:off x="0" y="228595"/>
            <a:ext cx="9144000" cy="767100"/>
          </a:xfrm>
          <a:prstGeom prst="rect">
            <a:avLst/>
          </a:prstGeom>
          <a:noFill/>
          <a:ln>
            <a:noFill/>
          </a:ln>
        </p:spPr>
        <p:txBody>
          <a:bodyPr spcFirstLastPara="1" wrap="square" lIns="91425" tIns="91425" rIns="91425" bIns="91425" anchor="b" anchorCtr="0">
            <a:normAutofit fontScale="8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pPr algn="ctr">
              <a:spcBef>
                <a:spcPts val="1000"/>
              </a:spcBef>
              <a:buSzPts val="5300"/>
            </a:pPr>
            <a:r>
              <a:rPr lang="en-US" sz="3600" dirty="0">
                <a:solidFill>
                  <a:srgbClr val="080EA0"/>
                </a:solidFill>
                <a:latin typeface="Montserrat Black"/>
                <a:ea typeface="Montserrat Black"/>
                <a:cs typeface="Montserrat Black"/>
                <a:sym typeface="Montserrat Black"/>
              </a:rPr>
              <a:t>Getting to Know Each Other in 5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9"/>
          <p:cNvSpPr/>
          <p:nvPr/>
        </p:nvSpPr>
        <p:spPr>
          <a:xfrm rot="5400000">
            <a:off x="366250" y="639325"/>
            <a:ext cx="1578600" cy="1271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0" name="Google Shape;130;p29">
            <a:hlinkClick r:id="rId3" action="ppaction://hlinksldjump"/>
          </p:cNvPr>
          <p:cNvSpPr txBox="1"/>
          <p:nvPr/>
        </p:nvSpPr>
        <p:spPr>
          <a:xfrm flipH="1">
            <a:off x="7223300" y="4536775"/>
            <a:ext cx="1625400" cy="521100"/>
          </a:xfrm>
          <a:prstGeom prst="rect">
            <a:avLst/>
          </a:prstGeom>
          <a:solidFill>
            <a:srgbClr val="377729"/>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roxima Nova"/>
              <a:ea typeface="Proxima Nova"/>
              <a:cs typeface="Proxima Nova"/>
              <a:sym typeface="Proxima Nova"/>
            </a:endParaRPr>
          </a:p>
        </p:txBody>
      </p:sp>
      <p:pic>
        <p:nvPicPr>
          <p:cNvPr id="131" name="Google Shape;131;p29">
            <a:hlinkClick r:id="rId4" action="ppaction://hlinksldjump"/>
          </p:cNvPr>
          <p:cNvPicPr preferRelativeResize="0"/>
          <p:nvPr/>
        </p:nvPicPr>
        <p:blipFill>
          <a:blip r:embed="rId5">
            <a:alphaModFix/>
          </a:blip>
          <a:stretch>
            <a:fillRect/>
          </a:stretch>
        </p:blipFill>
        <p:spPr>
          <a:xfrm>
            <a:off x="519988" y="566888"/>
            <a:ext cx="1415975" cy="1415975"/>
          </a:xfrm>
          <a:prstGeom prst="rect">
            <a:avLst/>
          </a:prstGeom>
          <a:noFill/>
          <a:ln>
            <a:noFill/>
          </a:ln>
        </p:spPr>
      </p:pic>
      <p:sp>
        <p:nvSpPr>
          <p:cNvPr id="132" name="Google Shape;132;p29"/>
          <p:cNvSpPr/>
          <p:nvPr/>
        </p:nvSpPr>
        <p:spPr>
          <a:xfrm rot="5400000">
            <a:off x="3632688" y="685888"/>
            <a:ext cx="1578600" cy="1271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33" name="Google Shape;133;p29">
            <a:hlinkClick r:id="rId6" action="ppaction://hlinksldjump"/>
          </p:cNvPr>
          <p:cNvPicPr preferRelativeResize="0"/>
          <p:nvPr/>
        </p:nvPicPr>
        <p:blipFill>
          <a:blip r:embed="rId5">
            <a:alphaModFix/>
          </a:blip>
          <a:stretch>
            <a:fillRect/>
          </a:stretch>
        </p:blipFill>
        <p:spPr>
          <a:xfrm>
            <a:off x="3786425" y="613450"/>
            <a:ext cx="1415975" cy="1415975"/>
          </a:xfrm>
          <a:prstGeom prst="rect">
            <a:avLst/>
          </a:prstGeom>
          <a:noFill/>
          <a:ln>
            <a:noFill/>
          </a:ln>
        </p:spPr>
      </p:pic>
      <p:sp>
        <p:nvSpPr>
          <p:cNvPr id="134" name="Google Shape;134;p29"/>
          <p:cNvSpPr/>
          <p:nvPr/>
        </p:nvSpPr>
        <p:spPr>
          <a:xfrm rot="5400000">
            <a:off x="5333088" y="1182725"/>
            <a:ext cx="1578600" cy="1271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35" name="Google Shape;135;p29">
            <a:hlinkClick r:id="rId7" action="ppaction://hlinksldjump"/>
          </p:cNvPr>
          <p:cNvPicPr preferRelativeResize="0"/>
          <p:nvPr/>
        </p:nvPicPr>
        <p:blipFill>
          <a:blip r:embed="rId5">
            <a:alphaModFix/>
          </a:blip>
          <a:stretch>
            <a:fillRect/>
          </a:stretch>
        </p:blipFill>
        <p:spPr>
          <a:xfrm>
            <a:off x="5486825" y="1110288"/>
            <a:ext cx="1415975" cy="1415975"/>
          </a:xfrm>
          <a:prstGeom prst="rect">
            <a:avLst/>
          </a:prstGeom>
          <a:noFill/>
          <a:ln>
            <a:noFill/>
          </a:ln>
        </p:spPr>
      </p:pic>
      <p:sp>
        <p:nvSpPr>
          <p:cNvPr id="136" name="Google Shape;136;p29"/>
          <p:cNvSpPr/>
          <p:nvPr/>
        </p:nvSpPr>
        <p:spPr>
          <a:xfrm rot="5400000">
            <a:off x="366250" y="2894638"/>
            <a:ext cx="1578600" cy="1271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37" name="Google Shape;137;p29">
            <a:hlinkClick r:id="rId8" action="ppaction://hlinksldjump"/>
          </p:cNvPr>
          <p:cNvPicPr preferRelativeResize="0"/>
          <p:nvPr/>
        </p:nvPicPr>
        <p:blipFill>
          <a:blip r:embed="rId5">
            <a:alphaModFix/>
          </a:blip>
          <a:stretch>
            <a:fillRect/>
          </a:stretch>
        </p:blipFill>
        <p:spPr>
          <a:xfrm>
            <a:off x="519988" y="2822200"/>
            <a:ext cx="1415975" cy="1415975"/>
          </a:xfrm>
          <a:prstGeom prst="rect">
            <a:avLst/>
          </a:prstGeom>
          <a:noFill/>
          <a:ln>
            <a:noFill/>
          </a:ln>
        </p:spPr>
      </p:pic>
      <p:sp>
        <p:nvSpPr>
          <p:cNvPr id="138" name="Google Shape;138;p29"/>
          <p:cNvSpPr/>
          <p:nvPr/>
        </p:nvSpPr>
        <p:spPr>
          <a:xfrm rot="5400000">
            <a:off x="1902813" y="3490525"/>
            <a:ext cx="1578600" cy="1271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39" name="Google Shape;139;p29">
            <a:hlinkClick r:id="rId9" action="ppaction://hlinksldjump"/>
          </p:cNvPr>
          <p:cNvPicPr preferRelativeResize="0"/>
          <p:nvPr/>
        </p:nvPicPr>
        <p:blipFill>
          <a:blip r:embed="rId5">
            <a:alphaModFix/>
          </a:blip>
          <a:stretch>
            <a:fillRect/>
          </a:stretch>
        </p:blipFill>
        <p:spPr>
          <a:xfrm>
            <a:off x="2056550" y="3418088"/>
            <a:ext cx="1415975" cy="1415975"/>
          </a:xfrm>
          <a:prstGeom prst="rect">
            <a:avLst/>
          </a:prstGeom>
          <a:noFill/>
          <a:ln>
            <a:noFill/>
          </a:ln>
        </p:spPr>
      </p:pic>
      <p:sp>
        <p:nvSpPr>
          <p:cNvPr id="140" name="Google Shape;140;p29"/>
          <p:cNvSpPr/>
          <p:nvPr/>
        </p:nvSpPr>
        <p:spPr>
          <a:xfrm rot="5400000">
            <a:off x="5333088" y="3490538"/>
            <a:ext cx="1578600" cy="1271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1" name="Google Shape;141;p29">
            <a:hlinkClick r:id="rId10" action="ppaction://hlinksldjump"/>
          </p:cNvPr>
          <p:cNvPicPr preferRelativeResize="0"/>
          <p:nvPr/>
        </p:nvPicPr>
        <p:blipFill>
          <a:blip r:embed="rId5">
            <a:alphaModFix/>
          </a:blip>
          <a:stretch>
            <a:fillRect/>
          </a:stretch>
        </p:blipFill>
        <p:spPr>
          <a:xfrm>
            <a:off x="5486825" y="3418100"/>
            <a:ext cx="1415975" cy="1415975"/>
          </a:xfrm>
          <a:prstGeom prst="rect">
            <a:avLst/>
          </a:prstGeom>
          <a:noFill/>
          <a:ln>
            <a:noFill/>
          </a:ln>
        </p:spPr>
      </p:pic>
      <p:sp>
        <p:nvSpPr>
          <p:cNvPr id="142" name="Google Shape;142;p29"/>
          <p:cNvSpPr/>
          <p:nvPr/>
        </p:nvSpPr>
        <p:spPr>
          <a:xfrm rot="5400000">
            <a:off x="7048238" y="2894638"/>
            <a:ext cx="1578600" cy="1271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3" name="Google Shape;143;p29">
            <a:hlinkClick r:id="rId11" action="ppaction://hlinksldjump"/>
          </p:cNvPr>
          <p:cNvPicPr preferRelativeResize="0"/>
          <p:nvPr/>
        </p:nvPicPr>
        <p:blipFill>
          <a:blip r:embed="rId5">
            <a:alphaModFix/>
          </a:blip>
          <a:stretch>
            <a:fillRect/>
          </a:stretch>
        </p:blipFill>
        <p:spPr>
          <a:xfrm>
            <a:off x="7201975" y="2822200"/>
            <a:ext cx="1415975" cy="1415975"/>
          </a:xfrm>
          <a:prstGeom prst="rect">
            <a:avLst/>
          </a:prstGeom>
          <a:noFill/>
          <a:ln>
            <a:noFill/>
          </a:ln>
        </p:spPr>
      </p:pic>
      <p:sp>
        <p:nvSpPr>
          <p:cNvPr id="144" name="Google Shape;144;p29"/>
          <p:cNvSpPr/>
          <p:nvPr/>
        </p:nvSpPr>
        <p:spPr>
          <a:xfrm rot="5400000">
            <a:off x="7069675" y="685913"/>
            <a:ext cx="1578600" cy="1271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5" name="Google Shape;145;p29">
            <a:hlinkClick r:id="rId12" action="ppaction://hlinksldjump"/>
          </p:cNvPr>
          <p:cNvPicPr preferRelativeResize="0"/>
          <p:nvPr/>
        </p:nvPicPr>
        <p:blipFill>
          <a:blip r:embed="rId5">
            <a:alphaModFix/>
          </a:blip>
          <a:stretch>
            <a:fillRect/>
          </a:stretch>
        </p:blipFill>
        <p:spPr>
          <a:xfrm>
            <a:off x="7223413" y="613475"/>
            <a:ext cx="1415975" cy="1415975"/>
          </a:xfrm>
          <a:prstGeom prst="rect">
            <a:avLst/>
          </a:prstGeom>
          <a:noFill/>
          <a:ln>
            <a:noFill/>
          </a:ln>
        </p:spPr>
      </p:pic>
      <p:sp>
        <p:nvSpPr>
          <p:cNvPr id="146" name="Google Shape;146;p29"/>
          <p:cNvSpPr/>
          <p:nvPr/>
        </p:nvSpPr>
        <p:spPr>
          <a:xfrm rot="5400000">
            <a:off x="1927038" y="1020900"/>
            <a:ext cx="1578600" cy="1271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7" name="Google Shape;147;p29">
            <a:hlinkClick r:id="rId13" action="ppaction://hlinksldjump"/>
          </p:cNvPr>
          <p:cNvPicPr preferRelativeResize="0"/>
          <p:nvPr/>
        </p:nvPicPr>
        <p:blipFill>
          <a:blip r:embed="rId5">
            <a:alphaModFix/>
          </a:blip>
          <a:stretch>
            <a:fillRect/>
          </a:stretch>
        </p:blipFill>
        <p:spPr>
          <a:xfrm>
            <a:off x="2080775" y="948463"/>
            <a:ext cx="1415975" cy="1415975"/>
          </a:xfrm>
          <a:prstGeom prst="rect">
            <a:avLst/>
          </a:prstGeom>
          <a:noFill/>
          <a:ln>
            <a:noFill/>
          </a:ln>
        </p:spPr>
      </p:pic>
      <p:sp>
        <p:nvSpPr>
          <p:cNvPr id="148" name="Google Shape;148;p29"/>
          <p:cNvSpPr/>
          <p:nvPr/>
        </p:nvSpPr>
        <p:spPr>
          <a:xfrm rot="5400000">
            <a:off x="3617938" y="2894638"/>
            <a:ext cx="1578600" cy="1271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9" name="Google Shape;149;p29">
            <a:hlinkClick r:id="rId14" action="ppaction://hlinksldjump"/>
          </p:cNvPr>
          <p:cNvPicPr preferRelativeResize="0"/>
          <p:nvPr/>
        </p:nvPicPr>
        <p:blipFill>
          <a:blip r:embed="rId5">
            <a:alphaModFix/>
          </a:blip>
          <a:stretch>
            <a:fillRect/>
          </a:stretch>
        </p:blipFill>
        <p:spPr>
          <a:xfrm>
            <a:off x="3771675" y="2822200"/>
            <a:ext cx="1415975" cy="1415975"/>
          </a:xfrm>
          <a:prstGeom prst="rect">
            <a:avLst/>
          </a:prstGeom>
          <a:noFill/>
          <a:ln>
            <a:noFill/>
          </a:ln>
        </p:spPr>
      </p:pic>
      <p:sp>
        <p:nvSpPr>
          <p:cNvPr id="150" name="Google Shape;150;p29"/>
          <p:cNvSpPr txBox="1"/>
          <p:nvPr/>
        </p:nvSpPr>
        <p:spPr>
          <a:xfrm>
            <a:off x="606825" y="1460100"/>
            <a:ext cx="389700" cy="5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000" b="1">
                <a:solidFill>
                  <a:srgbClr val="377729"/>
                </a:solidFill>
                <a:latin typeface="Proxima Nova"/>
                <a:ea typeface="Proxima Nova"/>
                <a:cs typeface="Proxima Nova"/>
                <a:sym typeface="Proxima Nova"/>
              </a:rPr>
              <a:t>1</a:t>
            </a:r>
            <a:endParaRPr sz="3000" b="1" dirty="0">
              <a:solidFill>
                <a:srgbClr val="377729"/>
              </a:solidFill>
              <a:latin typeface="Proxima Nova"/>
              <a:ea typeface="Proxima Nova"/>
              <a:cs typeface="Proxima Nova"/>
              <a:sym typeface="Proxima Nova"/>
            </a:endParaRPr>
          </a:p>
        </p:txBody>
      </p:sp>
      <p:sp>
        <p:nvSpPr>
          <p:cNvPr id="151" name="Google Shape;151;p29"/>
          <p:cNvSpPr txBox="1"/>
          <p:nvPr/>
        </p:nvSpPr>
        <p:spPr>
          <a:xfrm>
            <a:off x="2080800" y="1924650"/>
            <a:ext cx="389700" cy="5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000" b="1">
                <a:solidFill>
                  <a:srgbClr val="377729"/>
                </a:solidFill>
                <a:latin typeface="Proxima Nova"/>
                <a:ea typeface="Proxima Nova"/>
                <a:cs typeface="Proxima Nova"/>
                <a:sym typeface="Proxima Nova"/>
              </a:rPr>
              <a:t>2</a:t>
            </a:r>
            <a:endParaRPr sz="3000" b="1" dirty="0">
              <a:solidFill>
                <a:srgbClr val="377729"/>
              </a:solidFill>
              <a:latin typeface="Proxima Nova"/>
              <a:ea typeface="Proxima Nova"/>
              <a:cs typeface="Proxima Nova"/>
              <a:sym typeface="Proxima Nova"/>
            </a:endParaRPr>
          </a:p>
        </p:txBody>
      </p:sp>
      <p:sp>
        <p:nvSpPr>
          <p:cNvPr id="152" name="Google Shape;152;p29"/>
          <p:cNvSpPr txBox="1"/>
          <p:nvPr/>
        </p:nvSpPr>
        <p:spPr>
          <a:xfrm>
            <a:off x="3783825" y="1557738"/>
            <a:ext cx="389700" cy="5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000" b="1">
                <a:solidFill>
                  <a:srgbClr val="377729"/>
                </a:solidFill>
                <a:latin typeface="Proxima Nova"/>
                <a:ea typeface="Proxima Nova"/>
                <a:cs typeface="Proxima Nova"/>
                <a:sym typeface="Proxima Nova"/>
              </a:rPr>
              <a:t>3</a:t>
            </a:r>
            <a:endParaRPr sz="3000" b="1" dirty="0">
              <a:solidFill>
                <a:srgbClr val="377729"/>
              </a:solidFill>
              <a:latin typeface="Proxima Nova"/>
              <a:ea typeface="Proxima Nova"/>
              <a:cs typeface="Proxima Nova"/>
              <a:sym typeface="Proxima Nova"/>
            </a:endParaRPr>
          </a:p>
        </p:txBody>
      </p:sp>
      <p:sp>
        <p:nvSpPr>
          <p:cNvPr id="153" name="Google Shape;153;p29"/>
          <p:cNvSpPr txBox="1"/>
          <p:nvPr/>
        </p:nvSpPr>
        <p:spPr>
          <a:xfrm>
            <a:off x="5503625" y="2064175"/>
            <a:ext cx="389700" cy="5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000" b="1">
                <a:solidFill>
                  <a:srgbClr val="377729"/>
                </a:solidFill>
                <a:latin typeface="Proxima Nova"/>
                <a:ea typeface="Proxima Nova"/>
                <a:cs typeface="Proxima Nova"/>
                <a:sym typeface="Proxima Nova"/>
              </a:rPr>
              <a:t>4</a:t>
            </a:r>
            <a:endParaRPr sz="3000" b="1" dirty="0">
              <a:solidFill>
                <a:srgbClr val="377729"/>
              </a:solidFill>
              <a:latin typeface="Proxima Nova"/>
              <a:ea typeface="Proxima Nova"/>
              <a:cs typeface="Proxima Nova"/>
              <a:sym typeface="Proxima Nova"/>
            </a:endParaRPr>
          </a:p>
        </p:txBody>
      </p:sp>
      <p:sp>
        <p:nvSpPr>
          <p:cNvPr id="154" name="Google Shape;154;p29"/>
          <p:cNvSpPr txBox="1"/>
          <p:nvPr/>
        </p:nvSpPr>
        <p:spPr>
          <a:xfrm>
            <a:off x="7266200" y="1557750"/>
            <a:ext cx="389700" cy="5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000" b="1">
                <a:solidFill>
                  <a:srgbClr val="377729"/>
                </a:solidFill>
                <a:latin typeface="Proxima Nova"/>
                <a:ea typeface="Proxima Nova"/>
                <a:cs typeface="Proxima Nova"/>
                <a:sym typeface="Proxima Nova"/>
              </a:rPr>
              <a:t>5</a:t>
            </a:r>
            <a:endParaRPr sz="3000" b="1" dirty="0">
              <a:solidFill>
                <a:srgbClr val="377729"/>
              </a:solidFill>
              <a:latin typeface="Proxima Nova"/>
              <a:ea typeface="Proxima Nova"/>
              <a:cs typeface="Proxima Nova"/>
              <a:sym typeface="Proxima Nova"/>
            </a:endParaRPr>
          </a:p>
        </p:txBody>
      </p:sp>
      <p:sp>
        <p:nvSpPr>
          <p:cNvPr id="155" name="Google Shape;155;p29"/>
          <p:cNvSpPr txBox="1"/>
          <p:nvPr/>
        </p:nvSpPr>
        <p:spPr>
          <a:xfrm>
            <a:off x="2056550" y="4394275"/>
            <a:ext cx="389700" cy="5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000" b="1">
                <a:solidFill>
                  <a:srgbClr val="377729"/>
                </a:solidFill>
                <a:latin typeface="Proxima Nova"/>
                <a:ea typeface="Proxima Nova"/>
                <a:cs typeface="Proxima Nova"/>
                <a:sym typeface="Proxima Nova"/>
              </a:rPr>
              <a:t>7</a:t>
            </a:r>
            <a:endParaRPr sz="3000" b="1" dirty="0">
              <a:solidFill>
                <a:srgbClr val="377729"/>
              </a:solidFill>
              <a:latin typeface="Proxima Nova"/>
              <a:ea typeface="Proxima Nova"/>
              <a:cs typeface="Proxima Nova"/>
              <a:sym typeface="Proxima Nova"/>
            </a:endParaRPr>
          </a:p>
        </p:txBody>
      </p:sp>
      <p:sp>
        <p:nvSpPr>
          <p:cNvPr id="156" name="Google Shape;156;p29"/>
          <p:cNvSpPr txBox="1"/>
          <p:nvPr/>
        </p:nvSpPr>
        <p:spPr>
          <a:xfrm>
            <a:off x="520000" y="3798400"/>
            <a:ext cx="389700" cy="5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000" b="1">
                <a:solidFill>
                  <a:srgbClr val="377729"/>
                </a:solidFill>
                <a:latin typeface="Proxima Nova"/>
                <a:ea typeface="Proxima Nova"/>
                <a:cs typeface="Proxima Nova"/>
                <a:sym typeface="Proxima Nova"/>
              </a:rPr>
              <a:t>6</a:t>
            </a:r>
            <a:endParaRPr sz="3000" b="1" dirty="0">
              <a:solidFill>
                <a:srgbClr val="377729"/>
              </a:solidFill>
              <a:latin typeface="Proxima Nova"/>
              <a:ea typeface="Proxima Nova"/>
              <a:cs typeface="Proxima Nova"/>
              <a:sym typeface="Proxima Nova"/>
            </a:endParaRPr>
          </a:p>
        </p:txBody>
      </p:sp>
      <p:sp>
        <p:nvSpPr>
          <p:cNvPr id="157" name="Google Shape;157;p29"/>
          <p:cNvSpPr txBox="1"/>
          <p:nvPr/>
        </p:nvSpPr>
        <p:spPr>
          <a:xfrm>
            <a:off x="3783825" y="3798400"/>
            <a:ext cx="389700" cy="5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000" b="1">
                <a:solidFill>
                  <a:srgbClr val="377729"/>
                </a:solidFill>
                <a:latin typeface="Proxima Nova"/>
                <a:ea typeface="Proxima Nova"/>
                <a:cs typeface="Proxima Nova"/>
                <a:sym typeface="Proxima Nova"/>
              </a:rPr>
              <a:t>8</a:t>
            </a:r>
            <a:endParaRPr sz="3000" b="1" dirty="0">
              <a:solidFill>
                <a:srgbClr val="377729"/>
              </a:solidFill>
              <a:latin typeface="Proxima Nova"/>
              <a:ea typeface="Proxima Nova"/>
              <a:cs typeface="Proxima Nova"/>
              <a:sym typeface="Proxima Nova"/>
            </a:endParaRPr>
          </a:p>
        </p:txBody>
      </p:sp>
      <p:sp>
        <p:nvSpPr>
          <p:cNvPr id="158" name="Google Shape;158;p29"/>
          <p:cNvSpPr txBox="1"/>
          <p:nvPr/>
        </p:nvSpPr>
        <p:spPr>
          <a:xfrm>
            <a:off x="5505475" y="4394275"/>
            <a:ext cx="389700" cy="5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000" b="1">
                <a:solidFill>
                  <a:srgbClr val="377729"/>
                </a:solidFill>
                <a:latin typeface="Proxima Nova"/>
                <a:ea typeface="Proxima Nova"/>
                <a:cs typeface="Proxima Nova"/>
                <a:sym typeface="Proxima Nova"/>
              </a:rPr>
              <a:t>9</a:t>
            </a:r>
            <a:endParaRPr sz="3000" b="1" dirty="0">
              <a:solidFill>
                <a:srgbClr val="377729"/>
              </a:solidFill>
              <a:latin typeface="Proxima Nova"/>
              <a:ea typeface="Proxima Nova"/>
              <a:cs typeface="Proxima Nova"/>
              <a:sym typeface="Proxima Nova"/>
            </a:endParaRPr>
          </a:p>
        </p:txBody>
      </p:sp>
      <p:sp>
        <p:nvSpPr>
          <p:cNvPr id="159" name="Google Shape;159;p29"/>
          <p:cNvSpPr txBox="1"/>
          <p:nvPr/>
        </p:nvSpPr>
        <p:spPr>
          <a:xfrm>
            <a:off x="7168225" y="3798400"/>
            <a:ext cx="806700" cy="52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3000" b="1">
                <a:solidFill>
                  <a:srgbClr val="377729"/>
                </a:solidFill>
                <a:latin typeface="Proxima Nova"/>
                <a:ea typeface="Proxima Nova"/>
                <a:cs typeface="Proxima Nova"/>
                <a:sym typeface="Proxima Nova"/>
              </a:rPr>
              <a:t>10</a:t>
            </a:r>
            <a:endParaRPr sz="3000" b="1" dirty="0">
              <a:solidFill>
                <a:srgbClr val="377729"/>
              </a:solidFill>
              <a:latin typeface="Proxima Nova"/>
              <a:ea typeface="Proxima Nova"/>
              <a:cs typeface="Proxima Nova"/>
              <a:sym typeface="Proxima Nova"/>
            </a:endParaRPr>
          </a:p>
        </p:txBody>
      </p:sp>
      <p:sp>
        <p:nvSpPr>
          <p:cNvPr id="160" name="Google Shape;160;p29">
            <a:hlinkClick r:id="rId3" action="ppaction://hlinksldjump"/>
          </p:cNvPr>
          <p:cNvSpPr txBox="1"/>
          <p:nvPr/>
        </p:nvSpPr>
        <p:spPr>
          <a:xfrm>
            <a:off x="7311050" y="4528036"/>
            <a:ext cx="1449900" cy="538579"/>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s" sz="2300" b="1" dirty="0">
                <a:solidFill>
                  <a:schemeClr val="lt1"/>
                </a:solidFill>
              </a:rPr>
              <a:t>Wrap-Up</a:t>
            </a:r>
            <a:endParaRPr sz="2300" b="1" i="0" u="none" strike="noStrike" cap="none" dirty="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4"/>
        <p:cNvGrpSpPr/>
        <p:nvPr/>
      </p:nvGrpSpPr>
      <p:grpSpPr>
        <a:xfrm>
          <a:off x="0" y="0"/>
          <a:ext cx="0" cy="0"/>
          <a:chOff x="0" y="0"/>
          <a:chExt cx="0" cy="0"/>
        </a:xfrm>
      </p:grpSpPr>
      <p:sp>
        <p:nvSpPr>
          <p:cNvPr id="165" name="Google Shape;165;p30"/>
          <p:cNvSpPr txBox="1">
            <a:spLocks noGrp="1"/>
          </p:cNvSpPr>
          <p:nvPr>
            <p:ph type="body" idx="1"/>
          </p:nvPr>
        </p:nvSpPr>
        <p:spPr>
          <a:xfrm>
            <a:off x="887400" y="1862100"/>
            <a:ext cx="7369200" cy="1419300"/>
          </a:xfrm>
          <a:prstGeom prst="rect">
            <a:avLst/>
          </a:prstGeom>
          <a:noFill/>
          <a:ln>
            <a:noFill/>
          </a:ln>
        </p:spPr>
        <p:txBody>
          <a:bodyPr spcFirstLastPara="1" wrap="square" lIns="91425" tIns="91425" rIns="91425" bIns="91425" anchor="ctr" anchorCtr="0">
            <a:noAutofit/>
          </a:bodyPr>
          <a:lstStyle/>
          <a:p>
            <a:pPr marL="0" lvl="0" indent="0" algn="ctr" rtl="0">
              <a:lnSpc>
                <a:spcPct val="114000"/>
              </a:lnSpc>
              <a:spcBef>
                <a:spcPts val="0"/>
              </a:spcBef>
              <a:spcAft>
                <a:spcPts val="0"/>
              </a:spcAft>
              <a:buClr>
                <a:schemeClr val="dk2"/>
              </a:buClr>
              <a:buSzPts val="1100"/>
              <a:buFont typeface="Arial"/>
              <a:buNone/>
            </a:pPr>
            <a:r>
              <a:rPr lang="es" sz="3200" dirty="0">
                <a:solidFill>
                  <a:srgbClr val="1F1F1F"/>
                </a:solidFill>
                <a:latin typeface="Arial"/>
                <a:ea typeface="Arial"/>
                <a:cs typeface="Arial"/>
                <a:sym typeface="Arial"/>
              </a:rPr>
              <a:t>In what ways do your parents treat you differently from your sibling?</a:t>
            </a:r>
            <a:endParaRPr sz="3200" dirty="0">
              <a:solidFill>
                <a:srgbClr val="1F1F1F"/>
              </a:solidFill>
              <a:latin typeface="Arial"/>
              <a:ea typeface="Arial"/>
              <a:cs typeface="Arial"/>
              <a:sym typeface="Arial"/>
            </a:endParaRPr>
          </a:p>
        </p:txBody>
      </p:sp>
      <p:pic>
        <p:nvPicPr>
          <p:cNvPr id="3" name="Google Shape;114;p8">
            <a:hlinkClick r:id="rId3" action="ppaction://hlinksldjump"/>
            <a:extLst>
              <a:ext uri="{FF2B5EF4-FFF2-40B4-BE49-F238E27FC236}">
                <a16:creationId xmlns:a16="http://schemas.microsoft.com/office/drawing/2014/main" id="{EF04F9DA-C811-27B1-97D2-C5742C32FDA3}"/>
              </a:ext>
            </a:extLst>
          </p:cNvPr>
          <p:cNvPicPr preferRelativeResize="0"/>
          <p:nvPr/>
        </p:nvPicPr>
        <p:blipFill rotWithShape="1">
          <a:blip r:embed="rId4">
            <a:alphaModFix/>
          </a:blip>
          <a:srcRect/>
          <a:stretch/>
        </p:blipFill>
        <p:spPr>
          <a:xfrm>
            <a:off x="8256599" y="4293031"/>
            <a:ext cx="732417" cy="6372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CDCC"/>
        </a:solidFill>
        <a:effectLst/>
      </p:bgPr>
    </p:bg>
    <p:spTree>
      <p:nvGrpSpPr>
        <p:cNvPr id="1" name="Shape 171"/>
        <p:cNvGrpSpPr/>
        <p:nvPr/>
      </p:nvGrpSpPr>
      <p:grpSpPr>
        <a:xfrm>
          <a:off x="0" y="0"/>
          <a:ext cx="0" cy="0"/>
          <a:chOff x="0" y="0"/>
          <a:chExt cx="0" cy="0"/>
        </a:xfrm>
      </p:grpSpPr>
      <p:sp>
        <p:nvSpPr>
          <p:cNvPr id="172" name="Google Shape;172;p31"/>
          <p:cNvSpPr txBox="1">
            <a:spLocks noGrp="1"/>
          </p:cNvSpPr>
          <p:nvPr>
            <p:ph type="body" idx="1"/>
          </p:nvPr>
        </p:nvSpPr>
        <p:spPr>
          <a:xfrm>
            <a:off x="0" y="2196278"/>
            <a:ext cx="9144000" cy="750945"/>
          </a:xfrm>
          <a:prstGeom prst="rect">
            <a:avLst/>
          </a:prstGeom>
          <a:noFill/>
          <a:ln>
            <a:noFill/>
          </a:ln>
        </p:spPr>
        <p:txBody>
          <a:bodyPr spcFirstLastPara="1" wrap="square" lIns="91425" tIns="91425" rIns="91425" bIns="91425" anchor="ctr" anchorCtr="0">
            <a:spAutoFit/>
          </a:bodyPr>
          <a:lstStyle/>
          <a:p>
            <a:pPr marL="0" lvl="0" indent="0" algn="ctr" rtl="0">
              <a:lnSpc>
                <a:spcPct val="115000"/>
              </a:lnSpc>
              <a:spcBef>
                <a:spcPts val="0"/>
              </a:spcBef>
              <a:spcAft>
                <a:spcPts val="0"/>
              </a:spcAft>
              <a:buClr>
                <a:schemeClr val="dk2"/>
              </a:buClr>
              <a:buSzPts val="1100"/>
              <a:buFont typeface="Arial"/>
              <a:buNone/>
            </a:pPr>
            <a:r>
              <a:rPr lang="es" sz="3200" dirty="0">
                <a:solidFill>
                  <a:srgbClr val="000000"/>
                </a:solidFill>
                <a:latin typeface="Arial"/>
                <a:ea typeface="Arial"/>
                <a:cs typeface="Arial"/>
                <a:sym typeface="Arial"/>
              </a:rPr>
              <a:t>In what ways are you similar to your sibling?</a:t>
            </a:r>
            <a:endParaRPr sz="3200" dirty="0">
              <a:solidFill>
                <a:srgbClr val="000000"/>
              </a:solidFill>
            </a:endParaRPr>
          </a:p>
        </p:txBody>
      </p:sp>
      <p:pic>
        <p:nvPicPr>
          <p:cNvPr id="2" name="Google Shape;114;p8">
            <a:hlinkClick r:id="rId3" action="ppaction://hlinksldjump"/>
            <a:extLst>
              <a:ext uri="{FF2B5EF4-FFF2-40B4-BE49-F238E27FC236}">
                <a16:creationId xmlns:a16="http://schemas.microsoft.com/office/drawing/2014/main" id="{22B9A7F5-7575-6A35-5C3C-442CA0212527}"/>
              </a:ext>
            </a:extLst>
          </p:cNvPr>
          <p:cNvPicPr preferRelativeResize="0"/>
          <p:nvPr/>
        </p:nvPicPr>
        <p:blipFill rotWithShape="1">
          <a:blip r:embed="rId4">
            <a:alphaModFix/>
          </a:blip>
          <a:srcRect/>
          <a:stretch/>
        </p:blipFill>
        <p:spPr>
          <a:xfrm>
            <a:off x="8256599" y="4293031"/>
            <a:ext cx="732417" cy="6372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6CD"/>
        </a:solidFill>
        <a:effectLst/>
      </p:bgPr>
    </p:bg>
    <p:spTree>
      <p:nvGrpSpPr>
        <p:cNvPr id="1" name="Shape 178"/>
        <p:cNvGrpSpPr/>
        <p:nvPr/>
      </p:nvGrpSpPr>
      <p:grpSpPr>
        <a:xfrm>
          <a:off x="0" y="0"/>
          <a:ext cx="0" cy="0"/>
          <a:chOff x="0" y="0"/>
          <a:chExt cx="0" cy="0"/>
        </a:xfrm>
      </p:grpSpPr>
      <p:sp>
        <p:nvSpPr>
          <p:cNvPr id="179" name="Google Shape;179;p32"/>
          <p:cNvSpPr txBox="1">
            <a:spLocks noGrp="1"/>
          </p:cNvSpPr>
          <p:nvPr>
            <p:ph type="body" idx="1"/>
          </p:nvPr>
        </p:nvSpPr>
        <p:spPr>
          <a:xfrm>
            <a:off x="0" y="2196278"/>
            <a:ext cx="9144000" cy="750945"/>
          </a:xfrm>
          <a:prstGeom prst="rect">
            <a:avLst/>
          </a:prstGeom>
          <a:noFill/>
          <a:ln>
            <a:noFill/>
          </a:ln>
        </p:spPr>
        <p:txBody>
          <a:bodyPr spcFirstLastPara="1" wrap="square" lIns="91425" tIns="91425" rIns="91425" bIns="91425" anchor="ctr" anchorCtr="0">
            <a:spAutoFit/>
          </a:bodyPr>
          <a:lstStyle/>
          <a:p>
            <a:pPr marL="0" lvl="0" indent="0" algn="ctr" rtl="0">
              <a:lnSpc>
                <a:spcPct val="115000"/>
              </a:lnSpc>
              <a:spcBef>
                <a:spcPts val="0"/>
              </a:spcBef>
              <a:spcAft>
                <a:spcPts val="0"/>
              </a:spcAft>
              <a:buClr>
                <a:schemeClr val="dk2"/>
              </a:buClr>
              <a:buSzPts val="1100"/>
              <a:buFont typeface="Arial"/>
              <a:buNone/>
            </a:pPr>
            <a:r>
              <a:rPr lang="es" sz="3200" dirty="0">
                <a:solidFill>
                  <a:srgbClr val="000000"/>
                </a:solidFill>
                <a:latin typeface="Arial"/>
                <a:ea typeface="Arial"/>
                <a:cs typeface="Arial"/>
                <a:sym typeface="Arial"/>
              </a:rPr>
              <a:t>Is it OK to hurt my sibling if they hurt me first?</a:t>
            </a:r>
            <a:endParaRPr sz="3200" dirty="0"/>
          </a:p>
        </p:txBody>
      </p:sp>
      <p:pic>
        <p:nvPicPr>
          <p:cNvPr id="2" name="Google Shape;114;p8">
            <a:hlinkClick r:id="rId3" action="ppaction://hlinksldjump"/>
            <a:extLst>
              <a:ext uri="{FF2B5EF4-FFF2-40B4-BE49-F238E27FC236}">
                <a16:creationId xmlns:a16="http://schemas.microsoft.com/office/drawing/2014/main" id="{BDA57F1A-6F7D-7CFF-C29A-33F9810367DF}"/>
              </a:ext>
            </a:extLst>
          </p:cNvPr>
          <p:cNvPicPr preferRelativeResize="0"/>
          <p:nvPr/>
        </p:nvPicPr>
        <p:blipFill rotWithShape="1">
          <a:blip r:embed="rId4">
            <a:alphaModFix/>
          </a:blip>
          <a:srcRect/>
          <a:stretch/>
        </p:blipFill>
        <p:spPr>
          <a:xfrm>
            <a:off x="8256599" y="4293031"/>
            <a:ext cx="732417" cy="6372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C29D"/>
        </a:solidFill>
        <a:effectLst/>
      </p:bgPr>
    </p:bg>
    <p:spTree>
      <p:nvGrpSpPr>
        <p:cNvPr id="1" name="Shape 185"/>
        <p:cNvGrpSpPr/>
        <p:nvPr/>
      </p:nvGrpSpPr>
      <p:grpSpPr>
        <a:xfrm>
          <a:off x="0" y="0"/>
          <a:ext cx="0" cy="0"/>
          <a:chOff x="0" y="0"/>
          <a:chExt cx="0" cy="0"/>
        </a:xfrm>
      </p:grpSpPr>
      <p:sp>
        <p:nvSpPr>
          <p:cNvPr id="186" name="Google Shape;186;p33"/>
          <p:cNvSpPr txBox="1">
            <a:spLocks noGrp="1"/>
          </p:cNvSpPr>
          <p:nvPr>
            <p:ph type="body" idx="1"/>
          </p:nvPr>
        </p:nvSpPr>
        <p:spPr>
          <a:xfrm>
            <a:off x="0" y="2196277"/>
            <a:ext cx="9144000" cy="750945"/>
          </a:xfrm>
          <a:prstGeom prst="rect">
            <a:avLst/>
          </a:prstGeom>
          <a:noFill/>
          <a:ln>
            <a:noFill/>
          </a:ln>
        </p:spPr>
        <p:txBody>
          <a:bodyPr spcFirstLastPara="1" wrap="square" lIns="91425" tIns="91425" rIns="91425" bIns="91425" anchor="ctr" anchorCtr="0">
            <a:spAutoFit/>
          </a:bodyPr>
          <a:lstStyle/>
          <a:p>
            <a:pPr marL="0" lvl="0" indent="0" algn="ctr" rtl="0">
              <a:lnSpc>
                <a:spcPct val="115000"/>
              </a:lnSpc>
              <a:spcBef>
                <a:spcPts val="0"/>
              </a:spcBef>
              <a:spcAft>
                <a:spcPts val="0"/>
              </a:spcAft>
              <a:buClr>
                <a:schemeClr val="dk2"/>
              </a:buClr>
              <a:buSzPts val="1100"/>
              <a:buFont typeface="Arial"/>
              <a:buNone/>
            </a:pPr>
            <a:r>
              <a:rPr lang="es" sz="3200" dirty="0">
                <a:solidFill>
                  <a:srgbClr val="000000"/>
                </a:solidFill>
                <a:latin typeface="Arial"/>
                <a:ea typeface="Arial"/>
                <a:cs typeface="Arial"/>
                <a:sym typeface="Arial"/>
              </a:rPr>
              <a:t>Are you a sensitive person? Please explain.</a:t>
            </a:r>
            <a:endParaRPr sz="3200" dirty="0">
              <a:solidFill>
                <a:srgbClr val="000000"/>
              </a:solidFill>
              <a:latin typeface="Arial"/>
              <a:ea typeface="Arial"/>
              <a:cs typeface="Arial"/>
              <a:sym typeface="Arial"/>
            </a:endParaRPr>
          </a:p>
        </p:txBody>
      </p:sp>
      <p:pic>
        <p:nvPicPr>
          <p:cNvPr id="2" name="Google Shape;114;p8">
            <a:hlinkClick r:id="rId3" action="ppaction://hlinksldjump"/>
            <a:extLst>
              <a:ext uri="{FF2B5EF4-FFF2-40B4-BE49-F238E27FC236}">
                <a16:creationId xmlns:a16="http://schemas.microsoft.com/office/drawing/2014/main" id="{853C67C3-0BC1-EDC2-968B-37532227444C}"/>
              </a:ext>
            </a:extLst>
          </p:cNvPr>
          <p:cNvPicPr preferRelativeResize="0"/>
          <p:nvPr/>
        </p:nvPicPr>
        <p:blipFill rotWithShape="1">
          <a:blip r:embed="rId4">
            <a:alphaModFix/>
          </a:blip>
          <a:srcRect/>
          <a:stretch/>
        </p:blipFill>
        <p:spPr>
          <a:xfrm>
            <a:off x="8256599" y="4293031"/>
            <a:ext cx="732417" cy="6372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92"/>
        <p:cNvGrpSpPr/>
        <p:nvPr/>
      </p:nvGrpSpPr>
      <p:grpSpPr>
        <a:xfrm>
          <a:off x="0" y="0"/>
          <a:ext cx="0" cy="0"/>
          <a:chOff x="0" y="0"/>
          <a:chExt cx="0" cy="0"/>
        </a:xfrm>
      </p:grpSpPr>
      <p:sp>
        <p:nvSpPr>
          <p:cNvPr id="193" name="Google Shape;193;p34"/>
          <p:cNvSpPr txBox="1">
            <a:spLocks noGrp="1"/>
          </p:cNvSpPr>
          <p:nvPr>
            <p:ph type="body" idx="1"/>
          </p:nvPr>
        </p:nvSpPr>
        <p:spPr>
          <a:xfrm>
            <a:off x="154984" y="1356689"/>
            <a:ext cx="8834032" cy="2430122"/>
          </a:xfrm>
          <a:prstGeom prst="rect">
            <a:avLst/>
          </a:prstGeom>
          <a:noFill/>
          <a:ln>
            <a:noFill/>
          </a:ln>
        </p:spPr>
        <p:txBody>
          <a:bodyPr spcFirstLastPara="1" wrap="square" lIns="91425" tIns="91425" rIns="91425" bIns="91425" anchor="ctr" anchorCtr="0">
            <a:spAutoFit/>
          </a:bodyPr>
          <a:lstStyle/>
          <a:p>
            <a:pPr marL="0" lvl="0" indent="0" algn="ctr" rtl="0">
              <a:lnSpc>
                <a:spcPct val="114000"/>
              </a:lnSpc>
              <a:spcBef>
                <a:spcPts val="0"/>
              </a:spcBef>
              <a:spcAft>
                <a:spcPts val="0"/>
              </a:spcAft>
              <a:buClr>
                <a:schemeClr val="dk2"/>
              </a:buClr>
              <a:buSzPts val="1100"/>
              <a:buFont typeface="Arial"/>
              <a:buNone/>
            </a:pPr>
            <a:r>
              <a:rPr lang="es" sz="3200" dirty="0">
                <a:solidFill>
                  <a:srgbClr val="000000"/>
                </a:solidFill>
                <a:latin typeface="Arial"/>
                <a:ea typeface="Arial"/>
                <a:cs typeface="Arial"/>
                <a:sym typeface="Arial"/>
              </a:rPr>
              <a:t>My parents keep threatening to call the police if my sibling doesn’t behave. I am afraid of the police and I don’t want them to come to my house. What can I do?</a:t>
            </a:r>
            <a:endParaRPr sz="3200" dirty="0">
              <a:solidFill>
                <a:srgbClr val="000000"/>
              </a:solidFill>
              <a:latin typeface="Arial"/>
              <a:ea typeface="Arial"/>
              <a:cs typeface="Arial"/>
              <a:sym typeface="Arial"/>
            </a:endParaRPr>
          </a:p>
        </p:txBody>
      </p:sp>
      <p:pic>
        <p:nvPicPr>
          <p:cNvPr id="2" name="Google Shape;114;p8">
            <a:hlinkClick r:id="rId3" action="ppaction://hlinksldjump"/>
            <a:extLst>
              <a:ext uri="{FF2B5EF4-FFF2-40B4-BE49-F238E27FC236}">
                <a16:creationId xmlns:a16="http://schemas.microsoft.com/office/drawing/2014/main" id="{2C08F57F-A3F2-3272-DE3E-A5323B107A31}"/>
              </a:ext>
            </a:extLst>
          </p:cNvPr>
          <p:cNvPicPr preferRelativeResize="0"/>
          <p:nvPr/>
        </p:nvPicPr>
        <p:blipFill rotWithShape="1">
          <a:blip r:embed="rId4">
            <a:alphaModFix/>
          </a:blip>
          <a:srcRect/>
          <a:stretch/>
        </p:blipFill>
        <p:spPr>
          <a:xfrm>
            <a:off x="8256599" y="4293031"/>
            <a:ext cx="732417" cy="637212"/>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5510</TotalTime>
  <Words>2214</Words>
  <Application>Microsoft Office PowerPoint</Application>
  <PresentationFormat>On-screen Show (16:9)</PresentationFormat>
  <Paragraphs>243</Paragraphs>
  <Slides>16</Slides>
  <Notes>16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Montserrat</vt:lpstr>
      <vt:lpstr>Montserrat Black</vt:lpstr>
      <vt:lpstr>Alfa Slab One</vt:lpstr>
      <vt:lpstr>Proxima Nova</vt:lpstr>
      <vt:lpstr>Aptos Display</vt:lpstr>
      <vt:lpstr>Calibri</vt:lpstr>
      <vt:lpstr>Arial</vt:lpstr>
      <vt:lpstr>Lato</vt:lpstr>
      <vt:lpstr>Aptos</vt:lpstr>
      <vt:lpstr>Gameday</vt:lpstr>
      <vt:lpstr>Simple Light</vt:lpstr>
      <vt:lpstr>Office Theme</vt:lpstr>
      <vt:lpstr>Questions for Sibs</vt:lpstr>
      <vt:lpstr>Group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Coping Skills: What Works for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Jacobs, Ashley</cp:lastModifiedBy>
  <cp:revision>25</cp:revision>
  <dcterms:modified xsi:type="dcterms:W3CDTF">2025-11-24T16:20:22Z</dcterms:modified>
</cp:coreProperties>
</file>