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18"/>
  </p:notesMasterIdLst>
  <p:sldIdLst>
    <p:sldId id="256" r:id="rId2"/>
    <p:sldId id="275" r:id="rId3"/>
    <p:sldId id="258" r:id="rId4"/>
    <p:sldId id="259" r:id="rId5"/>
    <p:sldId id="260" r:id="rId6"/>
    <p:sldId id="261" r:id="rId7"/>
    <p:sldId id="262" r:id="rId8"/>
    <p:sldId id="263" r:id="rId9"/>
    <p:sldId id="264" r:id="rId10"/>
    <p:sldId id="265" r:id="rId11"/>
    <p:sldId id="266" r:id="rId12"/>
    <p:sldId id="267" r:id="rId13"/>
    <p:sldId id="268" r:id="rId14"/>
    <p:sldId id="269" r:id="rId15"/>
    <p:sldId id="273" r:id="rId16"/>
    <p:sldId id="274" r:id="rId17"/>
  </p:sldIdLst>
  <p:sldSz cx="12192000" cy="6858000"/>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0" hangingPunct="0">
      <a:lnSpc>
        <a:spcPct val="100000"/>
      </a:lnSpc>
      <a:spcBef>
        <a:spcPts val="0"/>
      </a:spcBef>
      <a:spcAft>
        <a:spcPts val="0"/>
      </a:spcAft>
      <a:buClrTx/>
      <a:buSzTx/>
      <a:buFontTx/>
      <a:buNone/>
      <a:tabLst/>
      <a:defRPr kumimoji="0" sz="1400" b="0" i="0" u="none" strike="noStrike" cap="none" spc="0" normalizeH="0" baseline="0">
        <a:ln>
          <a:noFill/>
        </a:ln>
        <a:solidFill>
          <a:srgbClr val="000000"/>
        </a:solidFill>
        <a:effectLst/>
        <a:uFillTx/>
        <a:latin typeface="+mj-lt"/>
        <a:ea typeface="+mj-ea"/>
        <a:cs typeface="+mj-cs"/>
        <a:sym typeface="Arial"/>
      </a:defRPr>
    </a:lvl1pPr>
    <a:lvl2pPr marL="0" marR="0" indent="0" algn="l" defTabSz="914400" rtl="0" fontAlgn="auto" latinLnBrk="0" hangingPunct="0">
      <a:lnSpc>
        <a:spcPct val="100000"/>
      </a:lnSpc>
      <a:spcBef>
        <a:spcPts val="0"/>
      </a:spcBef>
      <a:spcAft>
        <a:spcPts val="0"/>
      </a:spcAft>
      <a:buClrTx/>
      <a:buSzTx/>
      <a:buFontTx/>
      <a:buNone/>
      <a:tabLst/>
      <a:defRPr kumimoji="0" sz="1400" b="0" i="0" u="none" strike="noStrike" cap="none" spc="0" normalizeH="0" baseline="0">
        <a:ln>
          <a:noFill/>
        </a:ln>
        <a:solidFill>
          <a:srgbClr val="000000"/>
        </a:solidFill>
        <a:effectLst/>
        <a:uFillTx/>
        <a:latin typeface="+mj-lt"/>
        <a:ea typeface="+mj-ea"/>
        <a:cs typeface="+mj-cs"/>
        <a:sym typeface="Arial"/>
      </a:defRPr>
    </a:lvl2pPr>
    <a:lvl3pPr marL="0" marR="0" indent="0" algn="l" defTabSz="914400" rtl="0" fontAlgn="auto" latinLnBrk="0" hangingPunct="0">
      <a:lnSpc>
        <a:spcPct val="100000"/>
      </a:lnSpc>
      <a:spcBef>
        <a:spcPts val="0"/>
      </a:spcBef>
      <a:spcAft>
        <a:spcPts val="0"/>
      </a:spcAft>
      <a:buClrTx/>
      <a:buSzTx/>
      <a:buFontTx/>
      <a:buNone/>
      <a:tabLst/>
      <a:defRPr kumimoji="0" sz="1400" b="0" i="0" u="none" strike="noStrike" cap="none" spc="0" normalizeH="0" baseline="0">
        <a:ln>
          <a:noFill/>
        </a:ln>
        <a:solidFill>
          <a:srgbClr val="000000"/>
        </a:solidFill>
        <a:effectLst/>
        <a:uFillTx/>
        <a:latin typeface="+mj-lt"/>
        <a:ea typeface="+mj-ea"/>
        <a:cs typeface="+mj-cs"/>
        <a:sym typeface="Arial"/>
      </a:defRPr>
    </a:lvl3pPr>
    <a:lvl4pPr marL="0" marR="0" indent="0" algn="l" defTabSz="914400" rtl="0" fontAlgn="auto" latinLnBrk="0" hangingPunct="0">
      <a:lnSpc>
        <a:spcPct val="100000"/>
      </a:lnSpc>
      <a:spcBef>
        <a:spcPts val="0"/>
      </a:spcBef>
      <a:spcAft>
        <a:spcPts val="0"/>
      </a:spcAft>
      <a:buClrTx/>
      <a:buSzTx/>
      <a:buFontTx/>
      <a:buNone/>
      <a:tabLst/>
      <a:defRPr kumimoji="0" sz="1400" b="0" i="0" u="none" strike="noStrike" cap="none" spc="0" normalizeH="0" baseline="0">
        <a:ln>
          <a:noFill/>
        </a:ln>
        <a:solidFill>
          <a:srgbClr val="000000"/>
        </a:solidFill>
        <a:effectLst/>
        <a:uFillTx/>
        <a:latin typeface="+mj-lt"/>
        <a:ea typeface="+mj-ea"/>
        <a:cs typeface="+mj-cs"/>
        <a:sym typeface="Arial"/>
      </a:defRPr>
    </a:lvl4pPr>
    <a:lvl5pPr marL="0" marR="0" indent="0" algn="l" defTabSz="914400" rtl="0" fontAlgn="auto" latinLnBrk="0" hangingPunct="0">
      <a:lnSpc>
        <a:spcPct val="100000"/>
      </a:lnSpc>
      <a:spcBef>
        <a:spcPts val="0"/>
      </a:spcBef>
      <a:spcAft>
        <a:spcPts val="0"/>
      </a:spcAft>
      <a:buClrTx/>
      <a:buSzTx/>
      <a:buFontTx/>
      <a:buNone/>
      <a:tabLst/>
      <a:defRPr kumimoji="0" sz="1400" b="0" i="0" u="none" strike="noStrike" cap="none" spc="0" normalizeH="0" baseline="0">
        <a:ln>
          <a:noFill/>
        </a:ln>
        <a:solidFill>
          <a:srgbClr val="000000"/>
        </a:solidFill>
        <a:effectLst/>
        <a:uFillTx/>
        <a:latin typeface="+mj-lt"/>
        <a:ea typeface="+mj-ea"/>
        <a:cs typeface="+mj-cs"/>
        <a:sym typeface="Arial"/>
      </a:defRPr>
    </a:lvl5pPr>
    <a:lvl6pPr marL="0" marR="0" indent="0" algn="l" defTabSz="914400" rtl="0" fontAlgn="auto" latinLnBrk="0" hangingPunct="0">
      <a:lnSpc>
        <a:spcPct val="100000"/>
      </a:lnSpc>
      <a:spcBef>
        <a:spcPts val="0"/>
      </a:spcBef>
      <a:spcAft>
        <a:spcPts val="0"/>
      </a:spcAft>
      <a:buClrTx/>
      <a:buSzTx/>
      <a:buFontTx/>
      <a:buNone/>
      <a:tabLst/>
      <a:defRPr kumimoji="0" sz="1400" b="0" i="0" u="none" strike="noStrike" cap="none" spc="0" normalizeH="0" baseline="0">
        <a:ln>
          <a:noFill/>
        </a:ln>
        <a:solidFill>
          <a:srgbClr val="000000"/>
        </a:solidFill>
        <a:effectLst/>
        <a:uFillTx/>
        <a:latin typeface="+mj-lt"/>
        <a:ea typeface="+mj-ea"/>
        <a:cs typeface="+mj-cs"/>
        <a:sym typeface="Arial"/>
      </a:defRPr>
    </a:lvl6pPr>
    <a:lvl7pPr marL="0" marR="0" indent="0" algn="l" defTabSz="914400" rtl="0" fontAlgn="auto" latinLnBrk="0" hangingPunct="0">
      <a:lnSpc>
        <a:spcPct val="100000"/>
      </a:lnSpc>
      <a:spcBef>
        <a:spcPts val="0"/>
      </a:spcBef>
      <a:spcAft>
        <a:spcPts val="0"/>
      </a:spcAft>
      <a:buClrTx/>
      <a:buSzTx/>
      <a:buFontTx/>
      <a:buNone/>
      <a:tabLst/>
      <a:defRPr kumimoji="0" sz="1400" b="0" i="0" u="none" strike="noStrike" cap="none" spc="0" normalizeH="0" baseline="0">
        <a:ln>
          <a:noFill/>
        </a:ln>
        <a:solidFill>
          <a:srgbClr val="000000"/>
        </a:solidFill>
        <a:effectLst/>
        <a:uFillTx/>
        <a:latin typeface="+mj-lt"/>
        <a:ea typeface="+mj-ea"/>
        <a:cs typeface="+mj-cs"/>
        <a:sym typeface="Arial"/>
      </a:defRPr>
    </a:lvl7pPr>
    <a:lvl8pPr marL="0" marR="0" indent="0" algn="l" defTabSz="914400" rtl="0" fontAlgn="auto" latinLnBrk="0" hangingPunct="0">
      <a:lnSpc>
        <a:spcPct val="100000"/>
      </a:lnSpc>
      <a:spcBef>
        <a:spcPts val="0"/>
      </a:spcBef>
      <a:spcAft>
        <a:spcPts val="0"/>
      </a:spcAft>
      <a:buClrTx/>
      <a:buSzTx/>
      <a:buFontTx/>
      <a:buNone/>
      <a:tabLst/>
      <a:defRPr kumimoji="0" sz="1400" b="0" i="0" u="none" strike="noStrike" cap="none" spc="0" normalizeH="0" baseline="0">
        <a:ln>
          <a:noFill/>
        </a:ln>
        <a:solidFill>
          <a:srgbClr val="000000"/>
        </a:solidFill>
        <a:effectLst/>
        <a:uFillTx/>
        <a:latin typeface="+mj-lt"/>
        <a:ea typeface="+mj-ea"/>
        <a:cs typeface="+mj-cs"/>
        <a:sym typeface="Arial"/>
      </a:defRPr>
    </a:lvl8pPr>
    <a:lvl9pPr marL="0" marR="0" indent="0" algn="l" defTabSz="914400" rtl="0" fontAlgn="auto" latinLnBrk="0" hangingPunct="0">
      <a:lnSpc>
        <a:spcPct val="100000"/>
      </a:lnSpc>
      <a:spcBef>
        <a:spcPts val="0"/>
      </a:spcBef>
      <a:spcAft>
        <a:spcPts val="0"/>
      </a:spcAft>
      <a:buClrTx/>
      <a:buSzTx/>
      <a:buFontTx/>
      <a:buNone/>
      <a:tabLst/>
      <a:defRPr kumimoji="0" sz="1400" b="0" i="0" u="none" strike="noStrike" cap="none" spc="0" normalizeH="0" baseline="0">
        <a:ln>
          <a:noFill/>
        </a:ln>
        <a:solidFill>
          <a:srgbClr val="000000"/>
        </a:solidFill>
        <a:effectLst/>
        <a:uFillTx/>
        <a:latin typeface="+mj-lt"/>
        <a:ea typeface="+mj-ea"/>
        <a:cs typeface="+mj-cs"/>
        <a:sym typeface="Arial"/>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Lokł" initials="L" lastIdx="1" clrIdx="0"/>
</p:cmAuthorLst>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8F7F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940675A-B579-460E-94D1-54222C63F5DA}">
  <a:tblStyle styleId="{4C3C2611-4C71-4FC5-86AE-919BDF0F9419}" styleName="">
    <a:tblBg/>
    <a:wholeTbl>
      <a:tcTxStyle b="off" i="off">
        <a:fontRef idx="maj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DD8FB"/>
          </a:solidFill>
        </a:fill>
      </a:tcStyle>
    </a:wholeTbl>
    <a:band2H>
      <a:tcTxStyle/>
      <a:tcStyle>
        <a:tcBdr/>
        <a:fill>
          <a:solidFill>
            <a:srgbClr val="E8EDFD"/>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Row>
  </a:tblStyle>
  <a:tblStyle styleId="{C7B018BB-80A7-4F77-B60F-C8B233D01FF8}" styleName="">
    <a:tblBg/>
    <a:wholeTbl>
      <a:tcTxStyle b="off" i="off">
        <a:fontRef idx="maj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D5DBDE"/>
          </a:solidFill>
        </a:fill>
      </a:tcStyle>
    </a:wholeTbl>
    <a:band2H>
      <a:tcTxStyle/>
      <a:tcStyle>
        <a:tcBdr/>
        <a:fill>
          <a:solidFill>
            <a:srgbClr val="EBEEEF"/>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Row>
  </a:tblStyle>
  <a:tblStyle styleId="{EEE7283C-3CF3-47DC-8721-378D4A62B228}" styleName="">
    <a:tblBg/>
    <a:wholeTbl>
      <a:tcTxStyle b="off" i="off">
        <a:fontRef idx="maj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F8FFCD"/>
          </a:solidFill>
        </a:fill>
      </a:tcStyle>
    </a:wholeTbl>
    <a:band2H>
      <a:tcTxStyle/>
      <a:tcStyle>
        <a:tcBdr/>
        <a:fill>
          <a:solidFill>
            <a:srgbClr val="FCFFE8"/>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Row>
  </a:tblStyle>
  <a:tblStyle styleId="{CF821DB8-F4EB-4A41-A1BA-3FCAFE7338EE}" styleName="">
    <a:tblBg/>
    <a:wholeTbl>
      <a:tcTxStyle b="off" i="off">
        <a:fontRef idx="major">
          <a:srgbClr val="000000"/>
        </a:fontRef>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E6E6E6"/>
          </a:solidFill>
        </a:fill>
      </a:tcStyle>
    </a:wholeTbl>
    <a:band2H>
      <a:tcTxStyle/>
      <a:tcStyle>
        <a:tcBdr/>
        <a:fill>
          <a:solidFill>
            <a:srgbClr val="FFFFFF"/>
          </a:solidFill>
        </a:fill>
      </a:tcStyle>
    </a:band2H>
    <a:firstCol>
      <a:tcTxStyle b="on" i="off">
        <a:fontRef idx="major">
          <a:srgbClr val="FFFFFF"/>
        </a:fontRef>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solidFill>
        </a:fill>
      </a:tcStyle>
    </a:firstCol>
    <a:lastRow>
      <a:tcTxStyle b="on" i="off">
        <a:fontRef idx="major">
          <a:srgbClr val="000000"/>
        </a:fontRef>
        <a:srgbClr val="000000"/>
      </a:tcTxStyle>
      <a:tcStyle>
        <a:tcBdr>
          <a:left>
            <a:ln w="12700" cap="flat">
              <a:noFill/>
              <a:miter lim="400000"/>
            </a:ln>
          </a:left>
          <a:right>
            <a:ln w="12700" cap="flat">
              <a:noFill/>
              <a:miter lim="400000"/>
            </a:ln>
          </a:right>
          <a:top>
            <a:ln w="508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rgbClr val="FFFFFF"/>
          </a:solidFill>
        </a:fill>
      </a:tcStyle>
    </a:lastRow>
    <a:firstRow>
      <a:tcTxStyle b="on" i="off">
        <a:fontRef idx="major">
          <a:srgbClr val="FFFFFF"/>
        </a:fontRef>
        <a:srgbClr val="FFFFFF"/>
      </a:tcTxStyle>
      <a:tcStyle>
        <a:tcBdr>
          <a:left>
            <a:ln w="12700" cap="flat">
              <a:noFill/>
              <a:miter lim="400000"/>
            </a:ln>
          </a:left>
          <a:right>
            <a:ln w="12700" cap="flat">
              <a:noFill/>
              <a:miter lim="400000"/>
            </a:ln>
          </a:right>
          <a:top>
            <a:ln w="254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chemeClr val="accent1"/>
          </a:solidFill>
        </a:fill>
      </a:tcStyle>
    </a:firstRow>
  </a:tblStyle>
  <a:tblStyle styleId="{33BA23B1-9221-436E-865A-0063620EA4FD}" styleName="">
    <a:tblBg/>
    <a:wholeTbl>
      <a:tcTxStyle b="off" i="off">
        <a:fontRef idx="maj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ACACA"/>
          </a:solidFill>
        </a:fill>
      </a:tcStyle>
    </a:wholeTbl>
    <a:band2H>
      <a:tcTxStyle/>
      <a:tcStyle>
        <a:tcBdr/>
        <a:fill>
          <a:solidFill>
            <a:srgbClr val="E6E6E6"/>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Row>
  </a:tblStyle>
  <a:tblStyle styleId="{2708684C-4D16-4618-839F-0558EEFCDFE6}" styleName="">
    <a:tblBg/>
    <a:wholeTbl>
      <a:tcTxStyle b="off"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wholeTbl>
    <a:band2H>
      <a:tcTxStyle/>
      <a:tcStyle>
        <a:tcBdr/>
        <a:fill>
          <a:solidFill>
            <a:srgbClr val="FFFFFF"/>
          </a:solidFill>
        </a:fill>
      </a:tcStyle>
    </a:band2H>
    <a:firstCol>
      <a:tcTxStyle b="on"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firstCol>
    <a:lastRow>
      <a:tcTxStyle b="on"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508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lastRow>
    <a:firstRow>
      <a:tcTxStyle b="on"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254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491"/>
    <p:restoredTop sz="71410" autoAdjust="0"/>
  </p:normalViewPr>
  <p:slideViewPr>
    <p:cSldViewPr snapToGrid="0">
      <p:cViewPr varScale="1">
        <p:scale>
          <a:sx n="64" d="100"/>
          <a:sy n="64" d="100"/>
        </p:scale>
        <p:origin x="1926"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15" name="Shape 115"/>
          <p:cNvSpPr>
            <a:spLocks noGrp="1" noRot="1" noChangeAspect="1"/>
          </p:cNvSpPr>
          <p:nvPr>
            <p:ph type="sldImg"/>
          </p:nvPr>
        </p:nvSpPr>
        <p:spPr>
          <a:xfrm>
            <a:off x="1143000" y="685800"/>
            <a:ext cx="4572000" cy="3429000"/>
          </a:xfrm>
          <a:prstGeom prst="rect">
            <a:avLst/>
          </a:prstGeom>
        </p:spPr>
        <p:txBody>
          <a:bodyPr/>
          <a:lstStyle/>
          <a:p>
            <a:endParaRPr dirty="0"/>
          </a:p>
        </p:txBody>
      </p:sp>
      <p:sp>
        <p:nvSpPr>
          <p:cNvPr id="116" name="Shape 116"/>
          <p:cNvSpPr>
            <a:spLocks noGrp="1"/>
          </p:cNvSpPr>
          <p:nvPr>
            <p:ph type="body" sz="quarter" idx="1"/>
          </p:nvPr>
        </p:nvSpPr>
        <p:spPr>
          <a:xfrm>
            <a:off x="914400" y="4343400"/>
            <a:ext cx="5029200" cy="4114800"/>
          </a:xfrm>
          <a:prstGeom prst="rect">
            <a:avLst/>
          </a:prstGeom>
        </p:spPr>
        <p:txBody>
          <a:bodyPr/>
          <a:lstStyle/>
          <a:p>
            <a:endParaRPr/>
          </a:p>
        </p:txBody>
      </p:sp>
    </p:spTree>
  </p:cSld>
  <p:clrMap bg1="lt1" tx1="dk1" bg2="lt2" tx2="dk2" accent1="accent1" accent2="accent2" accent3="accent3" accent4="accent4" accent5="accent5" accent6="accent6" hlink="hlink" folHlink="folHlink"/>
  <p:notesStyle>
    <a:lvl1pPr latinLnBrk="0">
      <a:defRPr sz="1400">
        <a:latin typeface="+mj-lt"/>
        <a:ea typeface="+mj-ea"/>
        <a:cs typeface="+mj-cs"/>
        <a:sym typeface="Arial"/>
      </a:defRPr>
    </a:lvl1pPr>
    <a:lvl2pPr indent="228600" latinLnBrk="0">
      <a:defRPr sz="1400">
        <a:latin typeface="+mj-lt"/>
        <a:ea typeface="+mj-ea"/>
        <a:cs typeface="+mj-cs"/>
        <a:sym typeface="Arial"/>
      </a:defRPr>
    </a:lvl2pPr>
    <a:lvl3pPr indent="457200" latinLnBrk="0">
      <a:defRPr sz="1400">
        <a:latin typeface="+mj-lt"/>
        <a:ea typeface="+mj-ea"/>
        <a:cs typeface="+mj-cs"/>
        <a:sym typeface="Arial"/>
      </a:defRPr>
    </a:lvl3pPr>
    <a:lvl4pPr indent="685800" latinLnBrk="0">
      <a:defRPr sz="1400">
        <a:latin typeface="+mj-lt"/>
        <a:ea typeface="+mj-ea"/>
        <a:cs typeface="+mj-cs"/>
        <a:sym typeface="Arial"/>
      </a:defRPr>
    </a:lvl4pPr>
    <a:lvl5pPr indent="914400" latinLnBrk="0">
      <a:defRPr sz="1400">
        <a:latin typeface="+mj-lt"/>
        <a:ea typeface="+mj-ea"/>
        <a:cs typeface="+mj-cs"/>
        <a:sym typeface="Arial"/>
      </a:defRPr>
    </a:lvl5pPr>
    <a:lvl6pPr indent="1143000" latinLnBrk="0">
      <a:defRPr sz="1400">
        <a:latin typeface="+mj-lt"/>
        <a:ea typeface="+mj-ea"/>
        <a:cs typeface="+mj-cs"/>
        <a:sym typeface="Arial"/>
      </a:defRPr>
    </a:lvl6pPr>
    <a:lvl7pPr indent="1371600" latinLnBrk="0">
      <a:defRPr sz="1400">
        <a:latin typeface="+mj-lt"/>
        <a:ea typeface="+mj-ea"/>
        <a:cs typeface="+mj-cs"/>
        <a:sym typeface="Arial"/>
      </a:defRPr>
    </a:lvl7pPr>
    <a:lvl8pPr indent="1600200" latinLnBrk="0">
      <a:defRPr sz="1400">
        <a:latin typeface="+mj-lt"/>
        <a:ea typeface="+mj-ea"/>
        <a:cs typeface="+mj-cs"/>
        <a:sym typeface="Arial"/>
      </a:defRPr>
    </a:lvl8pPr>
    <a:lvl9pPr indent="1828800" latinLnBrk="0">
      <a:defRPr sz="1400">
        <a:latin typeface="+mj-lt"/>
        <a:ea typeface="+mj-ea"/>
        <a:cs typeface="+mj-cs"/>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0" name="Shape 120"/>
          <p:cNvSpPr>
            <a:spLocks noGrp="1" noRot="1" noChangeAspect="1"/>
          </p:cNvSpPr>
          <p:nvPr>
            <p:ph type="sldImg"/>
          </p:nvPr>
        </p:nvSpPr>
        <p:spPr>
          <a:xfrm>
            <a:off x="381000" y="685800"/>
            <a:ext cx="6096000" cy="3429000"/>
          </a:xfrm>
          <a:prstGeom prst="rect">
            <a:avLst/>
          </a:prstGeom>
        </p:spPr>
        <p:txBody>
          <a:bodyPr/>
          <a:lstStyle/>
          <a:p>
            <a:endParaRPr dirty="0"/>
          </a:p>
        </p:txBody>
      </p:sp>
      <p:sp>
        <p:nvSpPr>
          <p:cNvPr id="121" name="Shape 121"/>
          <p:cNvSpPr>
            <a:spLocks noGrp="1"/>
          </p:cNvSpPr>
          <p:nvPr>
            <p:ph type="body" sz="quarter" idx="1"/>
          </p:nvPr>
        </p:nvSpPr>
        <p:spPr>
          <a:prstGeom prst="rect">
            <a:avLst/>
          </a:prstGeom>
        </p:spPr>
        <p:txBody>
          <a:bodyPr/>
          <a:lstStyle/>
          <a:p>
            <a:pPr>
              <a:defRPr sz="1200"/>
            </a:pPr>
            <a:r>
              <a:rPr dirty="0"/>
              <a:t>Introductions: Ask sibs to share their name, age, preferred pronouns and favorite animal.</a:t>
            </a:r>
          </a:p>
          <a:p>
            <a:pPr>
              <a:defRPr sz="1200"/>
            </a:pPr>
            <a:endParaRPr dirty="0"/>
          </a:p>
          <a:p>
            <a:pPr>
              <a:defRPr sz="1200"/>
            </a:pPr>
            <a:r>
              <a:rPr dirty="0"/>
              <a:t>Ask the group: “Does everyone know why they are in this group?” and ask siblings to explain.</a:t>
            </a:r>
          </a:p>
          <a:p>
            <a:pPr>
              <a:defRPr sz="1200"/>
            </a:pPr>
            <a:r>
              <a:rPr dirty="0"/>
              <a:t>(“Everyone is here today because they have a sibling with challenges. We know it can be hard to grow up with a sibling that has mental health or behavioral problems.”)</a:t>
            </a:r>
          </a:p>
          <a:p>
            <a:pPr>
              <a:defRPr sz="1200"/>
            </a:pPr>
            <a:endParaRPr dirty="0"/>
          </a:p>
          <a:p>
            <a:pPr>
              <a:defRPr sz="1200"/>
            </a:pPr>
            <a:r>
              <a:rPr dirty="0"/>
              <a:t>Tell siblings that right now, their parents/guardians are in a separate Zoom group to learn about how to support siblings.</a:t>
            </a:r>
          </a:p>
          <a:p>
            <a:pPr>
              <a:defRPr sz="1200"/>
            </a:pPr>
            <a:endParaRPr dirty="0"/>
          </a:p>
          <a:p>
            <a:pPr>
              <a:defRPr sz="1200"/>
            </a:pPr>
            <a:r>
              <a:rPr dirty="0"/>
              <a:t>Go to next slide.</a:t>
            </a: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5" name="Shape 185"/>
          <p:cNvSpPr>
            <a:spLocks noGrp="1" noRot="1" noChangeAspect="1"/>
          </p:cNvSpPr>
          <p:nvPr>
            <p:ph type="sldImg"/>
          </p:nvPr>
        </p:nvSpPr>
        <p:spPr>
          <a:xfrm>
            <a:off x="381000" y="685800"/>
            <a:ext cx="6096000" cy="3429000"/>
          </a:xfrm>
          <a:prstGeom prst="rect">
            <a:avLst/>
          </a:prstGeom>
        </p:spPr>
        <p:txBody>
          <a:bodyPr/>
          <a:lstStyle/>
          <a:p>
            <a:endParaRPr dirty="0"/>
          </a:p>
        </p:txBody>
      </p:sp>
      <p:sp>
        <p:nvSpPr>
          <p:cNvPr id="186" name="Shape 186"/>
          <p:cNvSpPr>
            <a:spLocks noGrp="1"/>
          </p:cNvSpPr>
          <p:nvPr>
            <p:ph type="body" sz="quarter" idx="1"/>
          </p:nvPr>
        </p:nvSpPr>
        <p:spPr>
          <a:prstGeom prst="rect">
            <a:avLst/>
          </a:prstGeom>
        </p:spPr>
        <p:txBody>
          <a:bodyPr/>
          <a:lstStyle/>
          <a:p>
            <a:pPr>
              <a:defRPr sz="1200"/>
            </a:pPr>
            <a:r>
              <a:rPr b="1" dirty="0"/>
              <a:t>Building Self-</a:t>
            </a:r>
            <a:r>
              <a:rPr lang="en-US" b="1" dirty="0"/>
              <a:t>E</a:t>
            </a:r>
            <a:r>
              <a:rPr b="1" dirty="0"/>
              <a:t>steem Question</a:t>
            </a:r>
          </a:p>
          <a:p>
            <a:pPr>
              <a:defRPr sz="1200">
                <a:latin typeface="Calibri"/>
                <a:ea typeface="Calibri"/>
                <a:cs typeface="Calibri"/>
                <a:sym typeface="Calibri"/>
              </a:defRPr>
            </a:pPr>
            <a:endParaRPr dirty="0"/>
          </a:p>
          <a:p>
            <a:pPr>
              <a:defRPr sz="1200"/>
            </a:pPr>
            <a:r>
              <a:rPr dirty="0"/>
              <a:t>Ask a sibling to read the question out loud. Ask if any sibs would like to share. Encourage the sibs to talk to each other when possible.</a:t>
            </a:r>
            <a:endParaRPr lang="en-US" dirty="0"/>
          </a:p>
          <a:p>
            <a:pPr>
              <a:defRPr sz="1200"/>
            </a:pPr>
            <a:endParaRPr dirty="0"/>
          </a:p>
          <a:p>
            <a:pPr marL="0" marR="0"/>
            <a:r>
              <a:rPr lang="en-US" sz="1800" kern="100" dirty="0">
                <a:effectLst/>
                <a:latin typeface="Aptos" panose="020B0004020202020204" pitchFamily="34" charset="0"/>
                <a:ea typeface="Aptos" panose="020B0004020202020204" pitchFamily="34" charset="0"/>
                <a:cs typeface="Times New Roman" panose="02020603050405020304" pitchFamily="18" charset="0"/>
              </a:rPr>
              <a:t>If needed, prompts for discussion:</a:t>
            </a:r>
          </a:p>
          <a:p>
            <a:pPr marL="228600" indent="-228600">
              <a:buFont typeface="+mj-lt"/>
              <a:buAutoNum type="arabicPeriod"/>
              <a:defRPr sz="1200"/>
            </a:pPr>
            <a:r>
              <a:rPr lang="en-US" dirty="0"/>
              <a:t>Do you love yourself? Why or why not?</a:t>
            </a:r>
          </a:p>
          <a:p>
            <a:pPr marL="228600" indent="-228600">
              <a:buFont typeface="+mj-lt"/>
              <a:buAutoNum type="arabicPeriod"/>
              <a:defRPr sz="1200"/>
            </a:pPr>
            <a:r>
              <a:rPr dirty="0"/>
              <a:t>Do you feel like your sibling loves you? Why or why not? </a:t>
            </a:r>
          </a:p>
          <a:p>
            <a:pPr marL="228600" indent="-228600">
              <a:buFont typeface="+mj-lt"/>
              <a:buAutoNum type="arabicPeriod"/>
              <a:defRPr sz="1200"/>
            </a:pPr>
            <a:r>
              <a:rPr dirty="0"/>
              <a:t>Do you feel loved sometimes, but not other times? </a:t>
            </a:r>
            <a:r>
              <a:rPr lang="en-US" dirty="0"/>
              <a:t>Please explain.</a:t>
            </a:r>
            <a:endParaRPr dirty="0"/>
          </a:p>
          <a:p>
            <a:pPr marL="228600" indent="-228600">
              <a:buFont typeface="+mj-lt"/>
              <a:buAutoNum type="arabicPeriod"/>
              <a:defRPr sz="1200"/>
            </a:pPr>
            <a:r>
              <a:rPr dirty="0"/>
              <a:t>When you don’t feel loved, how do you cope with that? </a:t>
            </a:r>
            <a:endParaRPr lang="en-US" dirty="0"/>
          </a:p>
          <a:p>
            <a:pPr>
              <a:defRPr sz="1200"/>
            </a:pPr>
            <a:endParaRPr dirty="0"/>
          </a:p>
          <a:p>
            <a:pPr>
              <a:defRPr sz="1200" i="1"/>
            </a:pPr>
            <a:r>
              <a:rPr dirty="0"/>
              <a:t>Reminder to take opportunities to validate sibling experiences and identify coping skills.</a:t>
            </a:r>
            <a:endParaRPr lang="en-US" dirty="0"/>
          </a:p>
          <a:p>
            <a:pPr>
              <a:defRPr sz="1200" i="1"/>
            </a:pPr>
            <a:endParaRPr dirty="0"/>
          </a:p>
          <a:p>
            <a:pPr>
              <a:defRPr sz="1200" b="1"/>
            </a:pPr>
            <a:r>
              <a:rPr lang="en-US" sz="1200" b="1" dirty="0">
                <a:effectLst/>
                <a:latin typeface="+mj-lt"/>
                <a:ea typeface="+mj-ea"/>
                <a:cs typeface="+mj-cs"/>
                <a:sym typeface="Arial"/>
              </a:rPr>
              <a:t>Click on the home icon to return to the game slide.</a:t>
            </a:r>
            <a:endParaRPr b="0" dirty="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0" name="Shape 190"/>
          <p:cNvSpPr>
            <a:spLocks noGrp="1" noRot="1" noChangeAspect="1"/>
          </p:cNvSpPr>
          <p:nvPr>
            <p:ph type="sldImg"/>
          </p:nvPr>
        </p:nvSpPr>
        <p:spPr>
          <a:xfrm>
            <a:off x="381000" y="685800"/>
            <a:ext cx="6096000" cy="3429000"/>
          </a:xfrm>
          <a:prstGeom prst="rect">
            <a:avLst/>
          </a:prstGeom>
        </p:spPr>
        <p:txBody>
          <a:bodyPr/>
          <a:lstStyle/>
          <a:p>
            <a:endParaRPr dirty="0"/>
          </a:p>
        </p:txBody>
      </p:sp>
      <p:sp>
        <p:nvSpPr>
          <p:cNvPr id="191" name="Shape 191"/>
          <p:cNvSpPr>
            <a:spLocks noGrp="1"/>
          </p:cNvSpPr>
          <p:nvPr>
            <p:ph type="body" sz="quarter" idx="1"/>
          </p:nvPr>
        </p:nvSpPr>
        <p:spPr>
          <a:prstGeom prst="rect">
            <a:avLst/>
          </a:prstGeom>
        </p:spPr>
        <p:txBody>
          <a:bodyPr/>
          <a:lstStyle/>
          <a:p>
            <a:pPr>
              <a:defRPr sz="1200"/>
            </a:pPr>
            <a:r>
              <a:rPr b="1" dirty="0"/>
              <a:t>Shame/Embarrassment Question</a:t>
            </a:r>
          </a:p>
          <a:p>
            <a:pPr>
              <a:defRPr sz="1200">
                <a:latin typeface="Calibri"/>
                <a:ea typeface="Calibri"/>
                <a:cs typeface="Calibri"/>
                <a:sym typeface="Calibri"/>
              </a:defRPr>
            </a:pPr>
            <a:endParaRPr dirty="0"/>
          </a:p>
          <a:p>
            <a:pPr>
              <a:defRPr sz="1200"/>
            </a:pPr>
            <a:r>
              <a:rPr dirty="0"/>
              <a:t>Ask a sibling to read the question out loud. Ask if any sibs would like to share. Encourage the sibs to talk to each other when possible.</a:t>
            </a:r>
            <a:endParaRPr lang="en-US" dirty="0"/>
          </a:p>
          <a:p>
            <a:pPr>
              <a:defRPr sz="1200"/>
            </a:pPr>
            <a:endParaRPr dirty="0"/>
          </a:p>
          <a:p>
            <a:pPr marL="0" marR="0"/>
            <a:r>
              <a:rPr lang="en-US" sz="1800" kern="100" dirty="0">
                <a:effectLst/>
                <a:latin typeface="Aptos" panose="020B0004020202020204" pitchFamily="34" charset="0"/>
                <a:ea typeface="Aptos" panose="020B0004020202020204" pitchFamily="34" charset="0"/>
                <a:cs typeface="Times New Roman" panose="02020603050405020304" pitchFamily="18" charset="0"/>
              </a:rPr>
              <a:t>If needed, prompts for discussion:</a:t>
            </a:r>
          </a:p>
          <a:p>
            <a:pPr marL="228600" indent="-228600">
              <a:buFont typeface="+mj-lt"/>
              <a:buAutoNum type="arabicPeriod"/>
              <a:defRPr sz="1200"/>
            </a:pPr>
            <a:r>
              <a:rPr lang="en-US" dirty="0"/>
              <a:t>Do </a:t>
            </a:r>
            <a:r>
              <a:rPr dirty="0"/>
              <a:t>you ever </a:t>
            </a:r>
            <a:r>
              <a:rPr lang="en-US" dirty="0"/>
              <a:t>feel</a:t>
            </a:r>
            <a:r>
              <a:rPr dirty="0"/>
              <a:t> embarrassed by your sibling? If so, please give an example. </a:t>
            </a:r>
          </a:p>
          <a:p>
            <a:pPr marL="228600" indent="-228600">
              <a:buFont typeface="+mj-lt"/>
              <a:buAutoNum type="arabicPeriod"/>
              <a:defRPr sz="1200"/>
            </a:pPr>
            <a:r>
              <a:rPr dirty="0"/>
              <a:t>How do you deal with </a:t>
            </a:r>
            <a:r>
              <a:rPr lang="en-US" dirty="0"/>
              <a:t>feeling</a:t>
            </a:r>
            <a:r>
              <a:rPr dirty="0"/>
              <a:t> </a:t>
            </a:r>
            <a:r>
              <a:rPr lang="en-US" dirty="0"/>
              <a:t>embarrassed or uncomfortable</a:t>
            </a:r>
            <a:r>
              <a:rPr dirty="0"/>
              <a:t>? Is there anyone you can talk to about it?</a:t>
            </a:r>
          </a:p>
          <a:p>
            <a:pPr marL="228600" indent="-228600">
              <a:buFont typeface="+mj-lt"/>
              <a:buAutoNum type="arabicPeriod"/>
              <a:defRPr sz="1200"/>
            </a:pPr>
            <a:r>
              <a:rPr dirty="0"/>
              <a:t>Are you worried to go out in public with your sibling because you’re afraid they might embarrass you?</a:t>
            </a:r>
          </a:p>
          <a:p>
            <a:pPr marL="228600" indent="-228600">
              <a:buFont typeface="+mj-lt"/>
              <a:buAutoNum type="arabicPeriod"/>
              <a:defRPr sz="1200"/>
            </a:pPr>
            <a:r>
              <a:rPr dirty="0"/>
              <a:t>Is it hard for your sibling to make friends? </a:t>
            </a:r>
            <a:r>
              <a:rPr lang="en-US" dirty="0"/>
              <a:t>If so, how does that make you feel?</a:t>
            </a:r>
            <a:endParaRPr dirty="0"/>
          </a:p>
          <a:p>
            <a:pPr>
              <a:defRPr sz="1200"/>
            </a:pPr>
            <a:endParaRPr dirty="0"/>
          </a:p>
          <a:p>
            <a:pPr>
              <a:defRPr sz="1200" i="1"/>
            </a:pPr>
            <a:r>
              <a:rPr dirty="0"/>
              <a:t>Reminder to take opportunities to validate sibling experiences and identify coping skills.</a:t>
            </a:r>
            <a:endParaRPr lang="en-US" dirty="0"/>
          </a:p>
          <a:p>
            <a:pPr>
              <a:defRPr sz="1200" i="1"/>
            </a:pPr>
            <a:endParaRPr dirty="0"/>
          </a:p>
          <a:p>
            <a:pPr>
              <a:defRPr sz="1200" b="1"/>
            </a:pPr>
            <a:r>
              <a:rPr lang="en-US" sz="1200" b="1" dirty="0">
                <a:effectLst/>
                <a:latin typeface="+mj-lt"/>
                <a:ea typeface="+mj-ea"/>
                <a:cs typeface="+mj-cs"/>
                <a:sym typeface="Arial"/>
              </a:rPr>
              <a:t>Click on the home icon to return to the game slide.</a:t>
            </a:r>
            <a:endParaRPr b="0" dirty="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5" name="Shape 195"/>
          <p:cNvSpPr>
            <a:spLocks noGrp="1" noRot="1" noChangeAspect="1"/>
          </p:cNvSpPr>
          <p:nvPr>
            <p:ph type="sldImg"/>
          </p:nvPr>
        </p:nvSpPr>
        <p:spPr>
          <a:xfrm>
            <a:off x="381000" y="685800"/>
            <a:ext cx="6096000" cy="3429000"/>
          </a:xfrm>
          <a:prstGeom prst="rect">
            <a:avLst/>
          </a:prstGeom>
        </p:spPr>
        <p:txBody>
          <a:bodyPr/>
          <a:lstStyle/>
          <a:p>
            <a:endParaRPr dirty="0"/>
          </a:p>
        </p:txBody>
      </p:sp>
      <p:sp>
        <p:nvSpPr>
          <p:cNvPr id="196" name="Shape 196"/>
          <p:cNvSpPr>
            <a:spLocks noGrp="1"/>
          </p:cNvSpPr>
          <p:nvPr>
            <p:ph type="body" sz="quarter" idx="1"/>
          </p:nvPr>
        </p:nvSpPr>
        <p:spPr>
          <a:prstGeom prst="rect">
            <a:avLst/>
          </a:prstGeom>
        </p:spPr>
        <p:txBody>
          <a:bodyPr/>
          <a:lstStyle/>
          <a:p>
            <a:pPr>
              <a:defRPr sz="1200"/>
            </a:pPr>
            <a:r>
              <a:rPr b="1" dirty="0"/>
              <a:t>Sibling Guilt Question</a:t>
            </a:r>
          </a:p>
          <a:p>
            <a:pPr>
              <a:defRPr sz="1200">
                <a:latin typeface="Calibri"/>
                <a:ea typeface="Calibri"/>
                <a:cs typeface="Calibri"/>
                <a:sym typeface="Calibri"/>
              </a:defRPr>
            </a:pPr>
            <a:endParaRPr dirty="0"/>
          </a:p>
          <a:p>
            <a:pPr>
              <a:defRPr sz="1200"/>
            </a:pPr>
            <a:r>
              <a:rPr dirty="0"/>
              <a:t>Ask a sibling to read the question out loud. Ask if any sibs would like to share. Encourage the sibs to talk to each other when possible.</a:t>
            </a:r>
            <a:endParaRPr lang="en-US" dirty="0"/>
          </a:p>
          <a:p>
            <a:pPr>
              <a:defRPr sz="1200"/>
            </a:pPr>
            <a:endParaRPr dirty="0"/>
          </a:p>
          <a:p>
            <a:pPr marL="0" marR="0"/>
            <a:r>
              <a:rPr lang="en-US" sz="1800" kern="100" dirty="0">
                <a:effectLst/>
                <a:latin typeface="Aptos" panose="020B0004020202020204" pitchFamily="34" charset="0"/>
                <a:ea typeface="Aptos" panose="020B0004020202020204" pitchFamily="34" charset="0"/>
                <a:cs typeface="Times New Roman" panose="02020603050405020304" pitchFamily="18" charset="0"/>
              </a:rPr>
              <a:t>If needed, prompts for discussion:</a:t>
            </a:r>
          </a:p>
          <a:p>
            <a:pPr marL="228600" indent="-228600">
              <a:buFont typeface="+mj-lt"/>
              <a:buAutoNum type="arabicPeriod"/>
              <a:defRPr sz="1200"/>
            </a:pPr>
            <a:r>
              <a:rPr dirty="0"/>
              <a:t>What does it mean to be a “difficult child”? </a:t>
            </a:r>
          </a:p>
          <a:p>
            <a:pPr marL="228600" indent="-228600">
              <a:buFont typeface="+mj-lt"/>
              <a:buAutoNum type="arabicPeriod"/>
              <a:defRPr sz="1200"/>
            </a:pPr>
            <a:r>
              <a:rPr lang="en-US" dirty="0"/>
              <a:t>Do</a:t>
            </a:r>
            <a:r>
              <a:rPr dirty="0"/>
              <a:t> you consider your sibling </a:t>
            </a:r>
            <a:r>
              <a:rPr lang="en-US" dirty="0"/>
              <a:t>to be </a:t>
            </a:r>
            <a:r>
              <a:rPr dirty="0"/>
              <a:t>a difficult </a:t>
            </a:r>
            <a:r>
              <a:rPr lang="en-US" dirty="0"/>
              <a:t>child </a:t>
            </a:r>
            <a:r>
              <a:rPr dirty="0"/>
              <a:t>or an easy child? </a:t>
            </a:r>
            <a:r>
              <a:rPr lang="en-US" dirty="0"/>
              <a:t>Please explain.</a:t>
            </a:r>
            <a:endParaRPr dirty="0"/>
          </a:p>
          <a:p>
            <a:pPr marL="228600" indent="-228600">
              <a:buFont typeface="+mj-lt"/>
              <a:buAutoNum type="arabicPeriod"/>
              <a:defRPr sz="1200"/>
            </a:pPr>
            <a:r>
              <a:rPr dirty="0"/>
              <a:t>Does “difficult” mean </a:t>
            </a:r>
            <a:r>
              <a:rPr lang="en-US" dirty="0"/>
              <a:t>"</a:t>
            </a:r>
            <a:r>
              <a:rPr dirty="0"/>
              <a:t>bad”? Why or why not?</a:t>
            </a:r>
          </a:p>
          <a:p>
            <a:pPr marL="228600" indent="-228600">
              <a:buFont typeface="+mj-lt"/>
              <a:buAutoNum type="arabicPeriod"/>
              <a:defRPr sz="1200"/>
            </a:pPr>
            <a:r>
              <a:rPr dirty="0"/>
              <a:t>What advice would you give to someone who is dealing with a difficult child? </a:t>
            </a:r>
          </a:p>
          <a:p>
            <a:pPr>
              <a:defRPr sz="1200"/>
            </a:pPr>
            <a:endParaRPr dirty="0"/>
          </a:p>
          <a:p>
            <a:pPr>
              <a:defRPr sz="1200" i="1"/>
            </a:pPr>
            <a:r>
              <a:rPr dirty="0"/>
              <a:t>Reminder to take opportunities to validate sibling experiences and identify coping skills.</a:t>
            </a:r>
            <a:endParaRPr lang="en-US" dirty="0"/>
          </a:p>
          <a:p>
            <a:pPr>
              <a:defRPr sz="1200" i="1"/>
            </a:pPr>
            <a:endParaRPr dirty="0"/>
          </a:p>
          <a:p>
            <a:pPr>
              <a:defRPr sz="1200" b="1"/>
            </a:pPr>
            <a:r>
              <a:rPr lang="en-US" sz="1200" b="1" dirty="0">
                <a:effectLst/>
                <a:latin typeface="+mj-lt"/>
                <a:ea typeface="+mj-ea"/>
                <a:cs typeface="+mj-cs"/>
                <a:sym typeface="Arial"/>
              </a:rPr>
              <a:t>Click on the home icon to return to the game slide.</a:t>
            </a:r>
            <a:endParaRPr b="0" dirty="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0" name="Shape 200"/>
          <p:cNvSpPr>
            <a:spLocks noGrp="1" noRot="1" noChangeAspect="1"/>
          </p:cNvSpPr>
          <p:nvPr>
            <p:ph type="sldImg"/>
          </p:nvPr>
        </p:nvSpPr>
        <p:spPr>
          <a:xfrm>
            <a:off x="381000" y="685800"/>
            <a:ext cx="6096000" cy="3429000"/>
          </a:xfrm>
          <a:prstGeom prst="rect">
            <a:avLst/>
          </a:prstGeom>
        </p:spPr>
        <p:txBody>
          <a:bodyPr/>
          <a:lstStyle/>
          <a:p>
            <a:endParaRPr dirty="0"/>
          </a:p>
        </p:txBody>
      </p:sp>
      <p:sp>
        <p:nvSpPr>
          <p:cNvPr id="201" name="Shape 201"/>
          <p:cNvSpPr>
            <a:spLocks noGrp="1"/>
          </p:cNvSpPr>
          <p:nvPr>
            <p:ph type="body" sz="quarter" idx="1"/>
          </p:nvPr>
        </p:nvSpPr>
        <p:spPr>
          <a:prstGeom prst="rect">
            <a:avLst/>
          </a:prstGeom>
        </p:spPr>
        <p:txBody>
          <a:bodyPr/>
          <a:lstStyle/>
          <a:p>
            <a:pPr>
              <a:defRPr sz="1200"/>
            </a:pPr>
            <a:r>
              <a:rPr b="1" dirty="0"/>
              <a:t>Sibling Anxiety Question</a:t>
            </a:r>
          </a:p>
          <a:p>
            <a:pPr>
              <a:defRPr sz="1200">
                <a:latin typeface="Calibri"/>
                <a:ea typeface="Calibri"/>
                <a:cs typeface="Calibri"/>
                <a:sym typeface="Calibri"/>
              </a:defRPr>
            </a:pPr>
            <a:endParaRPr dirty="0"/>
          </a:p>
          <a:p>
            <a:pPr>
              <a:defRPr sz="1200"/>
            </a:pPr>
            <a:r>
              <a:rPr dirty="0"/>
              <a:t>Ask a sibling to read the question out loud. Ask if any sibs would like to share. Encourage the sibs to talk to each other when possible.</a:t>
            </a:r>
            <a:endParaRPr lang="en-US" dirty="0"/>
          </a:p>
          <a:p>
            <a:pPr>
              <a:defRPr sz="1200"/>
            </a:pPr>
            <a:endParaRPr dirty="0"/>
          </a:p>
          <a:p>
            <a:pPr marL="0" marR="0"/>
            <a:r>
              <a:rPr lang="en-US" sz="1800" kern="100" dirty="0">
                <a:effectLst/>
                <a:latin typeface="Aptos" panose="020B0004020202020204" pitchFamily="34" charset="0"/>
                <a:ea typeface="Aptos" panose="020B0004020202020204" pitchFamily="34" charset="0"/>
                <a:cs typeface="Times New Roman" panose="02020603050405020304" pitchFamily="18" charset="0"/>
              </a:rPr>
              <a:t>If needed, prompts for discussion:</a:t>
            </a:r>
          </a:p>
          <a:p>
            <a:pPr marL="228600" indent="-228600">
              <a:buFont typeface="+mj-lt"/>
              <a:buAutoNum type="arabicPeriod"/>
              <a:defRPr sz="1200"/>
            </a:pPr>
            <a:r>
              <a:rPr dirty="0"/>
              <a:t>Has your sibling ever been in the hospital? If so, how did that make you feel?</a:t>
            </a:r>
          </a:p>
          <a:p>
            <a:pPr marL="228600" indent="-228600">
              <a:buFont typeface="+mj-lt"/>
              <a:buAutoNum type="arabicPeriod"/>
              <a:defRPr sz="1200"/>
            </a:pPr>
            <a:r>
              <a:rPr dirty="0"/>
              <a:t>Do you worry about your sibling? </a:t>
            </a:r>
            <a:r>
              <a:rPr lang="en-US" dirty="0"/>
              <a:t>Please explain.</a:t>
            </a:r>
            <a:endParaRPr dirty="0"/>
          </a:p>
          <a:p>
            <a:pPr marL="228600" indent="-228600">
              <a:buFont typeface="+mj-lt"/>
              <a:buAutoNum type="arabicPeriod"/>
              <a:defRPr sz="1200"/>
            </a:pPr>
            <a:r>
              <a:rPr dirty="0"/>
              <a:t>Do you</a:t>
            </a:r>
            <a:r>
              <a:rPr lang="en-US" dirty="0"/>
              <a:t> wish your</a:t>
            </a:r>
            <a:r>
              <a:rPr dirty="0"/>
              <a:t> parents </a:t>
            </a:r>
            <a:r>
              <a:rPr lang="en-US" dirty="0"/>
              <a:t>would </a:t>
            </a:r>
            <a:r>
              <a:rPr dirty="0"/>
              <a:t>explain </a:t>
            </a:r>
            <a:r>
              <a:rPr lang="en-US" dirty="0"/>
              <a:t>to you </a:t>
            </a:r>
            <a:r>
              <a:rPr dirty="0"/>
              <a:t>what’s going on </a:t>
            </a:r>
            <a:r>
              <a:rPr lang="en-US" dirty="0"/>
              <a:t>with</a:t>
            </a:r>
            <a:r>
              <a:rPr dirty="0"/>
              <a:t> your sibling? </a:t>
            </a:r>
            <a:r>
              <a:rPr lang="en-US" dirty="0"/>
              <a:t>Please explain.</a:t>
            </a:r>
          </a:p>
          <a:p>
            <a:pPr marL="228600" indent="-228600">
              <a:buFont typeface="+mj-lt"/>
              <a:buAutoNum type="arabicPeriod"/>
              <a:defRPr sz="1200"/>
            </a:pPr>
            <a:r>
              <a:rPr lang="en-US" dirty="0"/>
              <a:t>If</a:t>
            </a:r>
            <a:r>
              <a:rPr dirty="0"/>
              <a:t> you are worried about your sibling </a:t>
            </a:r>
            <a:r>
              <a:rPr lang="en-US" dirty="0"/>
              <a:t>and</a:t>
            </a:r>
            <a:r>
              <a:rPr dirty="0"/>
              <a:t> your parents </a:t>
            </a:r>
            <a:r>
              <a:rPr lang="en-US" dirty="0"/>
              <a:t>tell you they’re not your responsibility, how does that make you feel?</a:t>
            </a:r>
            <a:endParaRPr dirty="0"/>
          </a:p>
          <a:p>
            <a:pPr>
              <a:defRPr sz="1200"/>
            </a:pPr>
            <a:endParaRPr dirty="0"/>
          </a:p>
          <a:p>
            <a:pPr>
              <a:defRPr sz="1200" i="1"/>
            </a:pPr>
            <a:r>
              <a:rPr dirty="0"/>
              <a:t>Reminder to take opportunities to validate sibling experiences and identify coping skills.</a:t>
            </a:r>
            <a:endParaRPr lang="en-US" dirty="0"/>
          </a:p>
          <a:p>
            <a:pPr>
              <a:defRPr sz="1200" i="1"/>
            </a:pPr>
            <a:endParaRPr dirty="0"/>
          </a:p>
          <a:p>
            <a:pPr>
              <a:defRPr sz="1200" b="1"/>
            </a:pPr>
            <a:r>
              <a:rPr lang="en-US" sz="1200" b="1" dirty="0">
                <a:effectLst/>
                <a:latin typeface="+mj-lt"/>
                <a:ea typeface="+mj-ea"/>
                <a:cs typeface="+mj-cs"/>
                <a:sym typeface="Arial"/>
              </a:rPr>
              <a:t>Click on the home icon to return to the game slide.</a:t>
            </a:r>
            <a:endParaRPr b="0" dirty="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 name="Shape 205"/>
          <p:cNvSpPr>
            <a:spLocks noGrp="1" noRot="1" noChangeAspect="1"/>
          </p:cNvSpPr>
          <p:nvPr>
            <p:ph type="sldImg"/>
          </p:nvPr>
        </p:nvSpPr>
        <p:spPr>
          <a:xfrm>
            <a:off x="381000" y="685800"/>
            <a:ext cx="6096000" cy="3429000"/>
          </a:xfrm>
          <a:prstGeom prst="rect">
            <a:avLst/>
          </a:prstGeom>
        </p:spPr>
        <p:txBody>
          <a:bodyPr/>
          <a:lstStyle/>
          <a:p>
            <a:endParaRPr dirty="0"/>
          </a:p>
        </p:txBody>
      </p:sp>
      <p:sp>
        <p:nvSpPr>
          <p:cNvPr id="206" name="Shape 206"/>
          <p:cNvSpPr>
            <a:spLocks noGrp="1"/>
          </p:cNvSpPr>
          <p:nvPr>
            <p:ph type="body" sz="quarter" idx="1"/>
          </p:nvPr>
        </p:nvSpPr>
        <p:spPr>
          <a:prstGeom prst="rect">
            <a:avLst/>
          </a:prstGeom>
        </p:spPr>
        <p:txBody>
          <a:bodyPr/>
          <a:lstStyle/>
          <a:p>
            <a:pPr>
              <a:defRPr sz="1200"/>
            </a:pPr>
            <a:r>
              <a:rPr b="1" dirty="0"/>
              <a:t>Mindfulness Question</a:t>
            </a:r>
          </a:p>
          <a:p>
            <a:pPr>
              <a:defRPr sz="1200">
                <a:latin typeface="Calibri"/>
                <a:ea typeface="Calibri"/>
                <a:cs typeface="Calibri"/>
                <a:sym typeface="Calibri"/>
              </a:defRPr>
            </a:pPr>
            <a:endParaRPr b="1" dirty="0"/>
          </a:p>
          <a:p>
            <a:pPr>
              <a:defRPr sz="1200"/>
            </a:pPr>
            <a:r>
              <a:rPr dirty="0"/>
              <a:t>Ask a sibling to read the question out loud. Ask if any sibs would like to share. Encourage the sibs to talk to each other when possible.</a:t>
            </a:r>
            <a:endParaRPr lang="en-US" dirty="0"/>
          </a:p>
          <a:p>
            <a:pPr>
              <a:defRPr sz="1200"/>
            </a:pPr>
            <a:endParaRPr dirty="0"/>
          </a:p>
          <a:p>
            <a:pPr marL="0" marR="0"/>
            <a:r>
              <a:rPr lang="en-US" sz="1800" kern="100" dirty="0">
                <a:effectLst/>
                <a:latin typeface="Aptos" panose="020B0004020202020204" pitchFamily="34" charset="0"/>
                <a:ea typeface="Aptos" panose="020B0004020202020204" pitchFamily="34" charset="0"/>
                <a:cs typeface="Times New Roman" panose="02020603050405020304" pitchFamily="18" charset="0"/>
              </a:rPr>
              <a:t>If needed, prompts for discussion:</a:t>
            </a:r>
          </a:p>
          <a:p>
            <a:pPr marL="228600" marR="0" lvl="0" indent="-228600" defTabSz="914400" eaLnBrk="1" fontAlgn="auto" latinLnBrk="0" hangingPunct="1">
              <a:lnSpc>
                <a:spcPct val="100000"/>
              </a:lnSpc>
              <a:spcBef>
                <a:spcPts val="0"/>
              </a:spcBef>
              <a:spcAft>
                <a:spcPts val="0"/>
              </a:spcAft>
              <a:buClrTx/>
              <a:buSzTx/>
              <a:buFont typeface="+mj-lt"/>
              <a:buAutoNum type="arabicPeriod"/>
              <a:tabLst/>
              <a:defRPr sz="1200"/>
            </a:pPr>
            <a:r>
              <a:rPr lang="en-US" dirty="0"/>
              <a:t>Is it more difficult to sleep when you are worried about something? How often does that happen to you? Please explain.</a:t>
            </a:r>
          </a:p>
          <a:p>
            <a:pPr marL="228600" indent="-228600">
              <a:buFont typeface="+mj-lt"/>
              <a:buAutoNum type="arabicPeriod"/>
              <a:defRPr sz="1200"/>
            </a:pPr>
            <a:r>
              <a:rPr lang="en-US" dirty="0"/>
              <a:t>Is it </a:t>
            </a:r>
            <a:r>
              <a:rPr dirty="0"/>
              <a:t>harder to function the next day if you don’t get enough sleep? </a:t>
            </a:r>
            <a:r>
              <a:rPr lang="en-US" dirty="0"/>
              <a:t>How do you cope with that?</a:t>
            </a:r>
            <a:endParaRPr dirty="0"/>
          </a:p>
          <a:p>
            <a:pPr marL="228600" indent="-228600">
              <a:buFont typeface="+mj-lt"/>
              <a:buAutoNum type="arabicPeriod"/>
              <a:defRPr sz="1200"/>
            </a:pPr>
            <a:r>
              <a:rPr lang="en-US" dirty="0"/>
              <a:t>Does your sibling </a:t>
            </a:r>
            <a:r>
              <a:rPr dirty="0"/>
              <a:t>lash out at you </a:t>
            </a:r>
            <a:r>
              <a:rPr lang="en-US" dirty="0"/>
              <a:t>when they</a:t>
            </a:r>
            <a:r>
              <a:rPr dirty="0"/>
              <a:t> are </a:t>
            </a:r>
            <a:r>
              <a:rPr lang="en-US" dirty="0"/>
              <a:t>tired</a:t>
            </a:r>
            <a:r>
              <a:rPr dirty="0"/>
              <a:t>?</a:t>
            </a:r>
            <a:r>
              <a:rPr lang="en-US" dirty="0"/>
              <a:t> Please explain.</a:t>
            </a:r>
          </a:p>
          <a:p>
            <a:pPr>
              <a:defRPr sz="1200" i="1"/>
            </a:pPr>
            <a:endParaRPr lang="en-US" dirty="0"/>
          </a:p>
          <a:p>
            <a:pPr>
              <a:defRPr sz="1200" i="1"/>
            </a:pPr>
            <a:r>
              <a:rPr dirty="0"/>
              <a:t>Reminder to take opportunities to validate sibling experiences and identify coping skills.</a:t>
            </a:r>
            <a:endParaRPr lang="en-US" dirty="0"/>
          </a:p>
          <a:p>
            <a:pPr>
              <a:defRPr sz="1200" i="1"/>
            </a:pPr>
            <a:endParaRPr dirty="0"/>
          </a:p>
          <a:p>
            <a:pPr>
              <a:defRPr sz="1200" b="1"/>
            </a:pPr>
            <a:r>
              <a:rPr lang="en-US" sz="1200" b="1" dirty="0">
                <a:effectLst/>
                <a:latin typeface="+mj-lt"/>
                <a:ea typeface="+mj-ea"/>
                <a:cs typeface="+mj-cs"/>
                <a:sym typeface="Arial"/>
              </a:rPr>
              <a:t>Click on the home icon to return to the game slide.</a:t>
            </a:r>
            <a:endParaRPr b="0" dirty="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5">
          <a:extLst>
            <a:ext uri="{FF2B5EF4-FFF2-40B4-BE49-F238E27FC236}">
              <a16:creationId xmlns:a16="http://schemas.microsoft.com/office/drawing/2014/main" id="{AF9F8470-1F23-4BF8-0E66-B5CD39422884}"/>
            </a:ext>
          </a:extLst>
        </p:cNvPr>
        <p:cNvGrpSpPr/>
        <p:nvPr/>
      </p:nvGrpSpPr>
      <p:grpSpPr>
        <a:xfrm>
          <a:off x="0" y="0"/>
          <a:ext cx="0" cy="0"/>
          <a:chOff x="0" y="0"/>
          <a:chExt cx="0" cy="0"/>
        </a:xfrm>
      </p:grpSpPr>
      <p:sp>
        <p:nvSpPr>
          <p:cNvPr id="176" name="Google Shape;176;p5:notes">
            <a:extLst>
              <a:ext uri="{FF2B5EF4-FFF2-40B4-BE49-F238E27FC236}">
                <a16:creationId xmlns:a16="http://schemas.microsoft.com/office/drawing/2014/main" id="{FF14D0A3-97EF-CFEA-2C88-F2D94D8AD7F8}"/>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77" name="Google Shape;177;p5:notes">
            <a:extLst>
              <a:ext uri="{FF2B5EF4-FFF2-40B4-BE49-F238E27FC236}">
                <a16:creationId xmlns:a16="http://schemas.microsoft.com/office/drawing/2014/main" id="{7D20E0CC-5580-6BD8-8E93-9E83920822A1}"/>
              </a:ext>
            </a:extLst>
          </p:cNvPr>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Clr>
                <a:schemeClr val="dk1"/>
              </a:buClr>
              <a:buSzPts val="1100"/>
              <a:buFont typeface="Arial"/>
              <a:buNone/>
            </a:pPr>
            <a:r>
              <a:rPr lang="en-US" dirty="0">
                <a:latin typeface="Arial"/>
                <a:ea typeface="Arial"/>
                <a:cs typeface="Arial"/>
                <a:sym typeface="Arial"/>
              </a:rPr>
              <a:t>Tell the group, “We talked about coping skills in today’s group.”</a:t>
            </a:r>
            <a:endParaRPr dirty="0">
              <a:latin typeface="Arial"/>
              <a:ea typeface="Arial"/>
              <a:cs typeface="Arial"/>
              <a:sym typeface="Arial"/>
            </a:endParaRPr>
          </a:p>
          <a:p>
            <a:pPr marL="0" lvl="0" indent="0" algn="l" rtl="0">
              <a:spcBef>
                <a:spcPts val="0"/>
              </a:spcBef>
              <a:spcAft>
                <a:spcPts val="0"/>
              </a:spcAft>
              <a:buClr>
                <a:schemeClr val="dk1"/>
              </a:buClr>
              <a:buSzPts val="1100"/>
              <a:buFont typeface="Arial"/>
              <a:buNone/>
            </a:pPr>
            <a:endParaRPr dirty="0">
              <a:latin typeface="Arial"/>
              <a:ea typeface="Arial"/>
              <a:cs typeface="Arial"/>
              <a:sym typeface="Arial"/>
            </a:endParaRPr>
          </a:p>
          <a:p>
            <a:pPr marL="0" lvl="0" indent="0" algn="l" rtl="0">
              <a:spcBef>
                <a:spcPts val="0"/>
              </a:spcBef>
              <a:spcAft>
                <a:spcPts val="0"/>
              </a:spcAft>
              <a:buClr>
                <a:schemeClr val="dk1"/>
              </a:buClr>
              <a:buSzPts val="1100"/>
              <a:buFont typeface="Arial"/>
              <a:buNone/>
            </a:pPr>
            <a:r>
              <a:rPr lang="en-US" dirty="0">
                <a:latin typeface="Arial"/>
                <a:ea typeface="Arial"/>
                <a:cs typeface="Arial"/>
                <a:sym typeface="Arial"/>
              </a:rPr>
              <a:t>Ask siblings to share the coping strategies that work for them.</a:t>
            </a:r>
            <a:endParaRPr dirty="0">
              <a:latin typeface="Arial"/>
              <a:ea typeface="Arial"/>
              <a:cs typeface="Arial"/>
              <a:sym typeface="Arial"/>
            </a:endParaRPr>
          </a:p>
          <a:p>
            <a:pPr marL="0" lvl="0" indent="0" algn="l" rtl="0">
              <a:spcBef>
                <a:spcPts val="0"/>
              </a:spcBef>
              <a:spcAft>
                <a:spcPts val="0"/>
              </a:spcAft>
              <a:buClr>
                <a:schemeClr val="dk1"/>
              </a:buClr>
              <a:buSzPts val="1100"/>
              <a:buFont typeface="Arial"/>
              <a:buNone/>
            </a:pPr>
            <a:endParaRPr dirty="0">
              <a:latin typeface="Arial"/>
              <a:ea typeface="Arial"/>
              <a:cs typeface="Arial"/>
              <a:sym typeface="Arial"/>
            </a:endParaRPr>
          </a:p>
          <a:p>
            <a:pPr marL="0" lvl="0" indent="0" algn="l" rtl="0">
              <a:spcBef>
                <a:spcPts val="0"/>
              </a:spcBef>
              <a:spcAft>
                <a:spcPts val="0"/>
              </a:spcAft>
              <a:buClr>
                <a:schemeClr val="dk1"/>
              </a:buClr>
              <a:buSzPts val="1100"/>
              <a:buFont typeface="Arial"/>
              <a:buNone/>
            </a:pPr>
            <a:r>
              <a:rPr lang="en-US" dirty="0">
                <a:latin typeface="Arial"/>
                <a:ea typeface="Arial"/>
                <a:cs typeface="Arial"/>
                <a:sym typeface="Arial"/>
              </a:rPr>
              <a:t>Next, tell the group, “Now we want to share a list of coping skills that other siblings have told us about.”</a:t>
            </a:r>
            <a:endParaRPr dirty="0">
              <a:latin typeface="Arial"/>
              <a:ea typeface="Arial"/>
              <a:cs typeface="Arial"/>
              <a:sym typeface="Arial"/>
            </a:endParaRPr>
          </a:p>
          <a:p>
            <a:pPr marL="0" lvl="0" indent="0" algn="l" rtl="0">
              <a:spcBef>
                <a:spcPts val="0"/>
              </a:spcBef>
              <a:spcAft>
                <a:spcPts val="0"/>
              </a:spcAft>
              <a:buClr>
                <a:schemeClr val="dk1"/>
              </a:buClr>
              <a:buSzPts val="1100"/>
              <a:buFont typeface="Arial"/>
              <a:buNone/>
            </a:pPr>
            <a:endParaRPr dirty="0">
              <a:latin typeface="Arial"/>
              <a:ea typeface="Arial"/>
              <a:cs typeface="Arial"/>
              <a:sym typeface="Arial"/>
            </a:endParaRPr>
          </a:p>
          <a:p>
            <a:pPr marL="0" lvl="0" indent="0" algn="l" rtl="0">
              <a:spcBef>
                <a:spcPts val="0"/>
              </a:spcBef>
              <a:spcAft>
                <a:spcPts val="0"/>
              </a:spcAft>
              <a:buClr>
                <a:schemeClr val="dk1"/>
              </a:buClr>
              <a:buSzPts val="1100"/>
              <a:buFont typeface="Arial"/>
              <a:buNone/>
            </a:pPr>
            <a:r>
              <a:rPr lang="en-US" b="1" dirty="0">
                <a:latin typeface="Arial"/>
                <a:ea typeface="Arial"/>
                <a:cs typeface="Arial"/>
                <a:sym typeface="Arial"/>
              </a:rPr>
              <a:t>The coping skills will appear one at a time when you hit the space bar.</a:t>
            </a:r>
            <a:endParaRPr b="1" dirty="0">
              <a:latin typeface="Arial"/>
              <a:ea typeface="Arial"/>
              <a:cs typeface="Arial"/>
              <a:sym typeface="Arial"/>
            </a:endParaRPr>
          </a:p>
          <a:p>
            <a:pPr marL="0" lvl="0" indent="0" algn="l" rtl="0">
              <a:spcBef>
                <a:spcPts val="0"/>
              </a:spcBef>
              <a:spcAft>
                <a:spcPts val="0"/>
              </a:spcAft>
              <a:buClr>
                <a:schemeClr val="dk1"/>
              </a:buClr>
              <a:buSzPts val="1100"/>
              <a:buFont typeface="Arial"/>
              <a:buNone/>
            </a:pPr>
            <a:endParaRPr b="1" dirty="0">
              <a:latin typeface="Arial"/>
              <a:ea typeface="Arial"/>
              <a:cs typeface="Arial"/>
              <a:sym typeface="Arial"/>
            </a:endParaRPr>
          </a:p>
          <a:p>
            <a:pPr marL="0" lvl="0" indent="0" algn="l" rtl="0">
              <a:spcBef>
                <a:spcPts val="0"/>
              </a:spcBef>
              <a:spcAft>
                <a:spcPts val="0"/>
              </a:spcAft>
              <a:buClr>
                <a:schemeClr val="dk1"/>
              </a:buClr>
              <a:buSzPts val="1100"/>
              <a:buFont typeface="Arial"/>
              <a:buNone/>
            </a:pPr>
            <a:r>
              <a:rPr lang="en-US" dirty="0">
                <a:latin typeface="Arial"/>
                <a:ea typeface="Arial"/>
                <a:cs typeface="Arial"/>
                <a:sym typeface="Arial"/>
              </a:rPr>
              <a:t>Ask the group: </a:t>
            </a:r>
            <a:endParaRPr dirty="0">
              <a:latin typeface="Arial"/>
              <a:ea typeface="Arial"/>
              <a:cs typeface="Arial"/>
              <a:sym typeface="Arial"/>
            </a:endParaRPr>
          </a:p>
          <a:p>
            <a:pPr marL="228600" lvl="0" indent="-228600" algn="l" rtl="0">
              <a:spcBef>
                <a:spcPts val="0"/>
              </a:spcBef>
              <a:spcAft>
                <a:spcPts val="0"/>
              </a:spcAft>
              <a:buClr>
                <a:schemeClr val="dk1"/>
              </a:buClr>
              <a:buSzPts val="1100"/>
              <a:buFont typeface="+mj-lt"/>
              <a:buAutoNum type="arabicPeriod"/>
            </a:pPr>
            <a:r>
              <a:rPr lang="en-US" dirty="0">
                <a:latin typeface="Arial"/>
                <a:ea typeface="Arial"/>
                <a:cs typeface="Arial"/>
                <a:sym typeface="Arial"/>
              </a:rPr>
              <a:t>What coping skills have you tried that work for you?</a:t>
            </a:r>
            <a:endParaRPr dirty="0">
              <a:latin typeface="Arial"/>
              <a:ea typeface="Arial"/>
              <a:cs typeface="Arial"/>
              <a:sym typeface="Arial"/>
            </a:endParaRPr>
          </a:p>
          <a:p>
            <a:pPr marL="228600" lvl="0" indent="-228600" algn="l" rtl="0">
              <a:spcBef>
                <a:spcPts val="0"/>
              </a:spcBef>
              <a:spcAft>
                <a:spcPts val="0"/>
              </a:spcAft>
              <a:buClr>
                <a:schemeClr val="dk1"/>
              </a:buClr>
              <a:buSzPts val="1100"/>
              <a:buFont typeface="+mj-lt"/>
              <a:buAutoNum type="arabicPeriod"/>
            </a:pPr>
            <a:r>
              <a:rPr lang="en-US" dirty="0">
                <a:latin typeface="Arial"/>
                <a:ea typeface="Arial"/>
                <a:cs typeface="Arial"/>
                <a:sym typeface="Arial"/>
              </a:rPr>
              <a:t>What coping skills would you like to try after today’s group?</a:t>
            </a:r>
            <a:endParaRPr dirty="0">
              <a:latin typeface="Arial"/>
              <a:ea typeface="Arial"/>
              <a:cs typeface="Arial"/>
              <a:sym typeface="Arial"/>
            </a:endParaRPr>
          </a:p>
          <a:p>
            <a:pPr marL="228600" lvl="0" indent="-228600" algn="l" rtl="0">
              <a:spcBef>
                <a:spcPts val="0"/>
              </a:spcBef>
              <a:spcAft>
                <a:spcPts val="0"/>
              </a:spcAft>
              <a:buClr>
                <a:schemeClr val="dk1"/>
              </a:buClr>
              <a:buSzPts val="1100"/>
              <a:buFont typeface="+mj-lt"/>
              <a:buAutoNum type="arabicPeriod"/>
            </a:pPr>
            <a:r>
              <a:rPr lang="en-US" dirty="0">
                <a:latin typeface="Arial"/>
                <a:ea typeface="Arial"/>
                <a:cs typeface="Arial"/>
                <a:sym typeface="Arial"/>
              </a:rPr>
              <a:t>Are there any coping skills you use that aren’t on this list?</a:t>
            </a:r>
            <a:endParaRPr dirty="0">
              <a:latin typeface="Arial"/>
              <a:ea typeface="Arial"/>
              <a:cs typeface="Arial"/>
              <a:sym typeface="Arial"/>
            </a:endParaRPr>
          </a:p>
          <a:p>
            <a:pPr marL="0" lvl="0" indent="0" algn="l" rtl="0">
              <a:spcBef>
                <a:spcPts val="0"/>
              </a:spcBef>
              <a:spcAft>
                <a:spcPts val="0"/>
              </a:spcAft>
              <a:buClr>
                <a:schemeClr val="dk1"/>
              </a:buClr>
              <a:buSzPts val="1100"/>
              <a:buFont typeface="Arial"/>
              <a:buNone/>
            </a:pPr>
            <a:endParaRPr dirty="0">
              <a:latin typeface="Arial"/>
              <a:ea typeface="Arial"/>
              <a:cs typeface="Arial"/>
              <a:sym typeface="Arial"/>
            </a:endParaRPr>
          </a:p>
          <a:p>
            <a:pPr marL="0" lvl="0" indent="0" algn="l" rtl="0">
              <a:spcBef>
                <a:spcPts val="0"/>
              </a:spcBef>
              <a:spcAft>
                <a:spcPts val="0"/>
              </a:spcAft>
              <a:buClr>
                <a:schemeClr val="dk1"/>
              </a:buClr>
              <a:buSzPts val="1100"/>
              <a:buFont typeface="Arial"/>
              <a:buNone/>
            </a:pPr>
            <a:r>
              <a:rPr lang="en-US" dirty="0">
                <a:latin typeface="Arial"/>
                <a:ea typeface="Arial"/>
                <a:cs typeface="Arial"/>
                <a:sym typeface="Arial"/>
              </a:rPr>
              <a:t>Go to next slide to wrap up the group.</a:t>
            </a:r>
            <a:endParaRPr dirty="0">
              <a:latin typeface="Arial"/>
              <a:ea typeface="Arial"/>
              <a:cs typeface="Arial"/>
              <a:sym typeface="Arial"/>
            </a:endParaRPr>
          </a:p>
        </p:txBody>
      </p:sp>
      <p:sp>
        <p:nvSpPr>
          <p:cNvPr id="178" name="Google Shape;178;p5:notes">
            <a:extLst>
              <a:ext uri="{FF2B5EF4-FFF2-40B4-BE49-F238E27FC236}">
                <a16:creationId xmlns:a16="http://schemas.microsoft.com/office/drawing/2014/main" id="{113DEFC9-FBD3-7008-7E35-72951CB080ED}"/>
              </a:ext>
            </a:extLst>
          </p:cNvPr>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n-US" sz="1200" b="0" i="0" u="none" strike="noStrike" cap="none">
                <a:solidFill>
                  <a:schemeClr val="dk1"/>
                </a:solidFill>
                <a:latin typeface="Calibri"/>
                <a:ea typeface="Calibri"/>
                <a:cs typeface="Calibri"/>
                <a:sym typeface="Calibri"/>
              </a:rPr>
              <a:t>15</a:t>
            </a:fld>
            <a:endParaRPr sz="1200" b="0" i="0" u="none" strike="noStrike" cap="none" dirty="0">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188441660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7"/>
        <p:cNvGrpSpPr/>
        <p:nvPr/>
      </p:nvGrpSpPr>
      <p:grpSpPr>
        <a:xfrm>
          <a:off x="0" y="0"/>
          <a:ext cx="0" cy="0"/>
          <a:chOff x="0" y="0"/>
          <a:chExt cx="0" cy="0"/>
        </a:xfrm>
      </p:grpSpPr>
      <p:sp>
        <p:nvSpPr>
          <p:cNvPr id="198" name="Google Shape;198;p3: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99" name="Google Shape;199;p3: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Clr>
                <a:schemeClr val="dk1"/>
              </a:buClr>
              <a:buSzPts val="1100"/>
              <a:buFont typeface="Arial"/>
              <a:buNone/>
            </a:pPr>
            <a:r>
              <a:rPr lang="en-US" dirty="0">
                <a:latin typeface="Arial"/>
                <a:ea typeface="Arial"/>
                <a:cs typeface="Arial"/>
                <a:sym typeface="Arial"/>
              </a:rPr>
              <a:t>Ask the siblings the questions on the slide. Allow them to respond verbally or in the chat feature. Record the responses.</a:t>
            </a:r>
            <a:endParaRPr dirty="0">
              <a:latin typeface="Arial"/>
              <a:ea typeface="Arial"/>
              <a:cs typeface="Arial"/>
              <a:sym typeface="Arial"/>
            </a:endParaRPr>
          </a:p>
          <a:p>
            <a:pPr marL="0" lvl="0" indent="0" algn="l" rtl="0">
              <a:spcBef>
                <a:spcPts val="0"/>
              </a:spcBef>
              <a:spcAft>
                <a:spcPts val="0"/>
              </a:spcAft>
              <a:buClr>
                <a:schemeClr val="dk1"/>
              </a:buClr>
              <a:buSzPts val="1100"/>
              <a:buFont typeface="Arial"/>
              <a:buNone/>
            </a:pPr>
            <a:endParaRPr dirty="0">
              <a:latin typeface="Arial"/>
              <a:ea typeface="Arial"/>
              <a:cs typeface="Arial"/>
              <a:sym typeface="Arial"/>
            </a:endParaRPr>
          </a:p>
          <a:p>
            <a:pPr marL="0" marR="0"/>
            <a:r>
              <a:rPr lang="en-US" sz="1800" kern="100" dirty="0">
                <a:effectLst/>
                <a:latin typeface="Aptos" panose="020B0004020202020204" pitchFamily="34" charset="0"/>
                <a:ea typeface="Aptos" panose="020B0004020202020204" pitchFamily="34" charset="0"/>
                <a:cs typeface="Times New Roman" panose="02020603050405020304" pitchFamily="18" charset="0"/>
              </a:rPr>
              <a:t>Let the siblings know when the group will meet again and that they are always welcome to return. </a:t>
            </a:r>
          </a:p>
          <a:p>
            <a:pPr marL="0" lvl="0" indent="0" algn="l" rtl="0">
              <a:spcBef>
                <a:spcPts val="0"/>
              </a:spcBef>
              <a:spcAft>
                <a:spcPts val="0"/>
              </a:spcAft>
              <a:buClr>
                <a:schemeClr val="dk1"/>
              </a:buClr>
              <a:buSzPts val="1100"/>
              <a:buFont typeface="Arial"/>
              <a:buNone/>
            </a:pPr>
            <a:endParaRPr dirty="0">
              <a:latin typeface="Arial"/>
              <a:ea typeface="Arial"/>
              <a:cs typeface="Arial"/>
              <a:sym typeface="Arial"/>
            </a:endParaRPr>
          </a:p>
          <a:p>
            <a:pPr marL="0" lvl="0" indent="0" algn="l" rtl="0">
              <a:spcBef>
                <a:spcPts val="0"/>
              </a:spcBef>
              <a:spcAft>
                <a:spcPts val="0"/>
              </a:spcAft>
              <a:buClr>
                <a:schemeClr val="dk1"/>
              </a:buClr>
              <a:buSzPts val="1100"/>
              <a:buFont typeface="Arial"/>
              <a:buNone/>
            </a:pPr>
            <a:r>
              <a:rPr lang="en-US" dirty="0">
                <a:latin typeface="Arial"/>
                <a:ea typeface="Arial"/>
                <a:cs typeface="Arial"/>
                <a:sym typeface="Arial"/>
              </a:rPr>
              <a:t>Finally, remind siblings to complete the survey that we are sending to their parent/guardian’s email. </a:t>
            </a:r>
            <a:endParaRPr dirty="0">
              <a:latin typeface="Arial"/>
              <a:ea typeface="Arial"/>
              <a:cs typeface="Arial"/>
              <a:sym typeface="Arial"/>
            </a:endParaRPr>
          </a:p>
          <a:p>
            <a:pPr marL="0" lvl="0" indent="0" algn="l" rtl="0">
              <a:spcBef>
                <a:spcPts val="0"/>
              </a:spcBef>
              <a:spcAft>
                <a:spcPts val="0"/>
              </a:spcAft>
              <a:buClr>
                <a:schemeClr val="dk1"/>
              </a:buClr>
              <a:buSzPts val="1100"/>
              <a:buFont typeface="Arial"/>
              <a:buNone/>
            </a:pPr>
            <a:endParaRPr dirty="0">
              <a:latin typeface="Arial"/>
              <a:ea typeface="Arial"/>
              <a:cs typeface="Arial"/>
              <a:sym typeface="Arial"/>
            </a:endParaRPr>
          </a:p>
          <a:p>
            <a:pPr marL="0" lvl="0" indent="0" algn="l" rtl="0">
              <a:spcBef>
                <a:spcPts val="0"/>
              </a:spcBef>
              <a:spcAft>
                <a:spcPts val="0"/>
              </a:spcAft>
              <a:buClr>
                <a:schemeClr val="dk1"/>
              </a:buClr>
              <a:buSzPts val="1100"/>
              <a:buFont typeface="Arial"/>
              <a:buNone/>
            </a:pPr>
            <a:r>
              <a:rPr lang="en-US" dirty="0">
                <a:latin typeface="Arial"/>
                <a:ea typeface="Arial"/>
                <a:cs typeface="Arial"/>
                <a:sym typeface="Arial"/>
              </a:rPr>
              <a:t>Tell them, “Your responses are important to us and help us improve the group!”</a:t>
            </a:r>
            <a:endParaRPr dirty="0">
              <a:latin typeface="Arial"/>
              <a:ea typeface="Arial"/>
              <a:cs typeface="Arial"/>
              <a:sym typeface="Arial"/>
            </a:endParaRPr>
          </a:p>
          <a:p>
            <a:pPr marL="0" lvl="0" indent="0" algn="l" rtl="0">
              <a:spcBef>
                <a:spcPts val="0"/>
              </a:spcBef>
              <a:spcAft>
                <a:spcPts val="0"/>
              </a:spcAft>
              <a:buClr>
                <a:schemeClr val="dk1"/>
              </a:buClr>
              <a:buSzPts val="1100"/>
              <a:buFont typeface="Arial"/>
              <a:buNone/>
            </a:pPr>
            <a:endParaRPr dirty="0">
              <a:latin typeface="Arial"/>
              <a:ea typeface="Arial"/>
              <a:cs typeface="Arial"/>
              <a:sym typeface="Arial"/>
            </a:endParaRPr>
          </a:p>
          <a:p>
            <a:pPr marL="0" lvl="0" indent="0" algn="l" rtl="0">
              <a:spcBef>
                <a:spcPts val="0"/>
              </a:spcBef>
              <a:spcAft>
                <a:spcPts val="0"/>
              </a:spcAft>
              <a:buClr>
                <a:schemeClr val="dk1"/>
              </a:buClr>
              <a:buSzPts val="1100"/>
              <a:buFont typeface="Arial"/>
              <a:buNone/>
            </a:pPr>
            <a:r>
              <a:rPr lang="en-US" dirty="0">
                <a:latin typeface="Arial"/>
                <a:ea typeface="Arial"/>
                <a:cs typeface="Arial"/>
                <a:sym typeface="Arial"/>
              </a:rPr>
              <a:t>Thank the siblings for participating. </a:t>
            </a:r>
            <a:endParaRPr dirty="0">
              <a:latin typeface="Arial"/>
              <a:ea typeface="Arial"/>
              <a:cs typeface="Arial"/>
              <a:sym typeface="Arial"/>
            </a:endParaRPr>
          </a:p>
        </p:txBody>
      </p:sp>
      <p:sp>
        <p:nvSpPr>
          <p:cNvPr id="200" name="Google Shape;200;p3: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en-US"/>
              <a:t>16</a:t>
            </a:fld>
            <a:endParaRPr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6"/>
        <p:cNvGrpSpPr/>
        <p:nvPr/>
      </p:nvGrpSpPr>
      <p:grpSpPr>
        <a:xfrm>
          <a:off x="0" y="0"/>
          <a:ext cx="0" cy="0"/>
          <a:chOff x="0" y="0"/>
          <a:chExt cx="0" cy="0"/>
        </a:xfrm>
      </p:grpSpPr>
      <p:sp>
        <p:nvSpPr>
          <p:cNvPr id="67" name="Google Shape;67;g10efdfbf04f_0_0: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8" name="Google Shape;68;g10efdfbf04f_0_0: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Clr>
                <a:schemeClr val="dk1"/>
              </a:buClr>
              <a:buSzPts val="1100"/>
              <a:buFont typeface="Arial"/>
              <a:buNone/>
            </a:pPr>
            <a:r>
              <a:rPr lang="en-US" dirty="0">
                <a:latin typeface="Arial"/>
                <a:ea typeface="Arial"/>
                <a:cs typeface="Arial"/>
                <a:sym typeface="Arial"/>
              </a:rPr>
              <a:t>Ask siblings to take turns reading the rules.</a:t>
            </a:r>
            <a:endParaRPr dirty="0">
              <a:latin typeface="Arial"/>
              <a:ea typeface="Arial"/>
              <a:cs typeface="Arial"/>
              <a:sym typeface="Arial"/>
            </a:endParaRPr>
          </a:p>
          <a:p>
            <a:pPr marL="0" lvl="0" indent="0" algn="l" rtl="0">
              <a:spcBef>
                <a:spcPts val="0"/>
              </a:spcBef>
              <a:spcAft>
                <a:spcPts val="0"/>
              </a:spcAft>
              <a:buClr>
                <a:schemeClr val="dk1"/>
              </a:buClr>
              <a:buSzPts val="1100"/>
              <a:buFont typeface="Arial"/>
              <a:buNone/>
            </a:pPr>
            <a:endParaRPr dirty="0">
              <a:latin typeface="Arial"/>
              <a:ea typeface="Arial"/>
              <a:cs typeface="Arial"/>
              <a:sym typeface="Arial"/>
            </a:endParaRPr>
          </a:p>
          <a:p>
            <a:pPr marL="0" lvl="0" indent="0" algn="l" rtl="0">
              <a:spcBef>
                <a:spcPts val="0"/>
              </a:spcBef>
              <a:spcAft>
                <a:spcPts val="0"/>
              </a:spcAft>
              <a:buClr>
                <a:schemeClr val="dk1"/>
              </a:buClr>
              <a:buSzPts val="1100"/>
              <a:buFont typeface="Arial"/>
              <a:buNone/>
            </a:pPr>
            <a:r>
              <a:rPr lang="en-US" dirty="0">
                <a:latin typeface="Arial"/>
                <a:ea typeface="Arial"/>
                <a:cs typeface="Arial"/>
                <a:sym typeface="Arial"/>
              </a:rPr>
              <a:t>Ask, “What do you think it means that this is a safe place?”</a:t>
            </a:r>
            <a:endParaRPr dirty="0">
              <a:latin typeface="Arial"/>
              <a:ea typeface="Arial"/>
              <a:cs typeface="Arial"/>
              <a:sym typeface="Arial"/>
            </a:endParaRPr>
          </a:p>
          <a:p>
            <a:pPr marL="0" lvl="0" indent="0" algn="l" rtl="0">
              <a:spcBef>
                <a:spcPts val="0"/>
              </a:spcBef>
              <a:spcAft>
                <a:spcPts val="0"/>
              </a:spcAft>
              <a:buClr>
                <a:schemeClr val="dk1"/>
              </a:buClr>
              <a:buSzPts val="1100"/>
              <a:buFont typeface="Arial"/>
              <a:buNone/>
            </a:pPr>
            <a:r>
              <a:rPr lang="en-US" dirty="0">
                <a:latin typeface="Arial"/>
                <a:ea typeface="Arial"/>
                <a:cs typeface="Arial"/>
                <a:sym typeface="Arial"/>
              </a:rPr>
              <a:t>(Be respectful and nonjudgmental, we support each other, etc.)</a:t>
            </a:r>
            <a:endParaRPr dirty="0">
              <a:latin typeface="Arial"/>
              <a:ea typeface="Arial"/>
              <a:cs typeface="Arial"/>
              <a:sym typeface="Arial"/>
            </a:endParaRPr>
          </a:p>
          <a:p>
            <a:pPr marL="0" lvl="0" indent="0" algn="l" rtl="0">
              <a:spcBef>
                <a:spcPts val="0"/>
              </a:spcBef>
              <a:spcAft>
                <a:spcPts val="0"/>
              </a:spcAft>
              <a:buClr>
                <a:schemeClr val="dk1"/>
              </a:buClr>
              <a:buSzPts val="1100"/>
              <a:buFont typeface="Arial"/>
              <a:buNone/>
            </a:pPr>
            <a:endParaRPr dirty="0">
              <a:latin typeface="Arial"/>
              <a:ea typeface="Arial"/>
              <a:cs typeface="Arial"/>
              <a:sym typeface="Arial"/>
            </a:endParaRPr>
          </a:p>
          <a:p>
            <a:pPr marL="0" lvl="0" indent="0" algn="l" rtl="0">
              <a:spcBef>
                <a:spcPts val="0"/>
              </a:spcBef>
              <a:spcAft>
                <a:spcPts val="0"/>
              </a:spcAft>
              <a:buClr>
                <a:schemeClr val="dk1"/>
              </a:buClr>
              <a:buSzPts val="1100"/>
              <a:buFont typeface="Arial"/>
              <a:buNone/>
            </a:pPr>
            <a:r>
              <a:rPr lang="en-US" dirty="0">
                <a:latin typeface="Arial"/>
                <a:ea typeface="Arial"/>
                <a:cs typeface="Arial"/>
                <a:sym typeface="Arial"/>
              </a:rPr>
              <a:t>Tell the siblings they can participate as much as they like and they can always say “pass.”</a:t>
            </a:r>
            <a:endParaRPr dirty="0">
              <a:latin typeface="Arial"/>
              <a:ea typeface="Arial"/>
              <a:cs typeface="Arial"/>
              <a:sym typeface="Arial"/>
            </a:endParaRPr>
          </a:p>
          <a:p>
            <a:pPr marL="0" lvl="0" indent="0" algn="l" rtl="0">
              <a:spcBef>
                <a:spcPts val="0"/>
              </a:spcBef>
              <a:spcAft>
                <a:spcPts val="0"/>
              </a:spcAft>
              <a:buClr>
                <a:schemeClr val="dk1"/>
              </a:buClr>
              <a:buSzPts val="1100"/>
              <a:buFont typeface="Arial"/>
              <a:buNone/>
            </a:pPr>
            <a:endParaRPr dirty="0">
              <a:latin typeface="Arial"/>
              <a:ea typeface="Arial"/>
              <a:cs typeface="Arial"/>
              <a:sym typeface="Arial"/>
            </a:endParaRPr>
          </a:p>
          <a:p>
            <a:pPr marL="0" lvl="0" indent="0" algn="l" rtl="0">
              <a:spcBef>
                <a:spcPts val="0"/>
              </a:spcBef>
              <a:spcAft>
                <a:spcPts val="0"/>
              </a:spcAft>
              <a:buClr>
                <a:schemeClr val="dk1"/>
              </a:buClr>
              <a:buSzPts val="1100"/>
              <a:buFont typeface="Arial"/>
              <a:buNone/>
            </a:pPr>
            <a:r>
              <a:rPr lang="en-US" dirty="0">
                <a:latin typeface="Arial"/>
                <a:ea typeface="Arial"/>
                <a:cs typeface="Arial"/>
                <a:sym typeface="Arial"/>
              </a:rPr>
              <a:t>Ask, “What does it mean that ‘what is said in this group stays in this group’?” </a:t>
            </a:r>
            <a:endParaRPr dirty="0">
              <a:latin typeface="Arial"/>
              <a:ea typeface="Arial"/>
              <a:cs typeface="Arial"/>
              <a:sym typeface="Arial"/>
            </a:endParaRPr>
          </a:p>
          <a:p>
            <a:pPr marL="0" lvl="0" indent="0" algn="l" rtl="0">
              <a:spcBef>
                <a:spcPts val="0"/>
              </a:spcBef>
              <a:spcAft>
                <a:spcPts val="0"/>
              </a:spcAft>
              <a:buClr>
                <a:schemeClr val="dk1"/>
              </a:buClr>
              <a:buSzPts val="1100"/>
              <a:buFont typeface="Arial"/>
              <a:buNone/>
            </a:pPr>
            <a:endParaRPr lang="en-US" dirty="0">
              <a:latin typeface="Arial"/>
              <a:ea typeface="Arial"/>
              <a:cs typeface="Arial"/>
              <a:sym typeface="Arial"/>
            </a:endParaRPr>
          </a:p>
          <a:p>
            <a:pPr marL="0" lvl="0" indent="0" algn="l" rtl="0">
              <a:spcBef>
                <a:spcPts val="0"/>
              </a:spcBef>
              <a:spcAft>
                <a:spcPts val="0"/>
              </a:spcAft>
              <a:buClr>
                <a:schemeClr val="dk1"/>
              </a:buClr>
              <a:buSzPts val="1100"/>
              <a:buFont typeface="Arial"/>
              <a:buNone/>
            </a:pPr>
            <a:r>
              <a:rPr lang="en-US" b="1" dirty="0">
                <a:latin typeface="Arial"/>
                <a:ea typeface="Arial"/>
                <a:cs typeface="Arial"/>
                <a:sym typeface="Arial"/>
              </a:rPr>
              <a:t>* The only exception is safety-related. We want to make sure that everyone is safe at home and sometimes a family member might need some extra help.</a:t>
            </a:r>
            <a:endParaRPr b="1" dirty="0">
              <a:latin typeface="Arial"/>
              <a:ea typeface="Arial"/>
              <a:cs typeface="Arial"/>
              <a:sym typeface="Arial"/>
            </a:endParaRPr>
          </a:p>
        </p:txBody>
      </p:sp>
      <p:sp>
        <p:nvSpPr>
          <p:cNvPr id="69" name="Google Shape;69;g10efdfbf04f_0_0:notes"/>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Clr>
                <a:srgbClr val="000000"/>
              </a:buClr>
              <a:buSzPts val="1400"/>
              <a:buFont typeface="Arial"/>
              <a:buNone/>
            </a:pPr>
            <a:fld id="{00000000-1234-1234-1234-123412341234}" type="slidenum">
              <a:rPr lang="en-US"/>
              <a:t>2</a:t>
            </a:fld>
            <a:endParaRPr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 name="Shape 130"/>
          <p:cNvSpPr>
            <a:spLocks noGrp="1" noRot="1" noChangeAspect="1"/>
          </p:cNvSpPr>
          <p:nvPr>
            <p:ph type="sldImg"/>
          </p:nvPr>
        </p:nvSpPr>
        <p:spPr>
          <a:xfrm>
            <a:off x="381000" y="685800"/>
            <a:ext cx="6096000" cy="3429000"/>
          </a:xfrm>
          <a:prstGeom prst="rect">
            <a:avLst/>
          </a:prstGeom>
        </p:spPr>
        <p:txBody>
          <a:bodyPr/>
          <a:lstStyle/>
          <a:p>
            <a:endParaRPr dirty="0"/>
          </a:p>
        </p:txBody>
      </p:sp>
      <p:sp>
        <p:nvSpPr>
          <p:cNvPr id="131" name="Shape 131"/>
          <p:cNvSpPr>
            <a:spLocks noGrp="1"/>
          </p:cNvSpPr>
          <p:nvPr>
            <p:ph type="body" sz="quarter" idx="1"/>
          </p:nvPr>
        </p:nvSpPr>
        <p:spPr>
          <a:prstGeom prst="rect">
            <a:avLst/>
          </a:prstGeom>
        </p:spPr>
        <p:txBody>
          <a:bodyPr/>
          <a:lstStyle/>
          <a:p>
            <a:pPr>
              <a:defRPr sz="1200"/>
            </a:pPr>
            <a:r>
              <a:rPr dirty="0"/>
              <a:t>Tell the siblings, “Before we start today’s activity, let’s get to know each other a little bit.”</a:t>
            </a:r>
          </a:p>
          <a:p>
            <a:pPr>
              <a:defRPr sz="1200"/>
            </a:pPr>
            <a:endParaRPr dirty="0"/>
          </a:p>
          <a:p>
            <a:pPr>
              <a:defRPr sz="1200"/>
            </a:pPr>
            <a:r>
              <a:rPr dirty="0"/>
              <a:t>Ask for a volunteer to read the question that appears after you click the </a:t>
            </a:r>
            <a:r>
              <a:rPr b="1" dirty="0"/>
              <a:t>Return</a:t>
            </a:r>
            <a:r>
              <a:rPr dirty="0"/>
              <a:t> </a:t>
            </a:r>
            <a:r>
              <a:rPr lang="en-US" dirty="0"/>
              <a:t>key</a:t>
            </a:r>
            <a:r>
              <a:rPr dirty="0"/>
              <a:t>.</a:t>
            </a:r>
          </a:p>
          <a:p>
            <a:pPr>
              <a:defRPr sz="1200"/>
            </a:pPr>
            <a:endParaRPr dirty="0"/>
          </a:p>
          <a:p>
            <a:pPr>
              <a:defRPr sz="1200"/>
            </a:pPr>
            <a:r>
              <a:rPr dirty="0"/>
              <a:t>Note to facilitators: </a:t>
            </a:r>
          </a:p>
          <a:p>
            <a:pPr marL="228600" indent="-228600">
              <a:buFont typeface="+mj-lt"/>
              <a:buAutoNum type="arabicPeriod"/>
              <a:defRPr sz="1200"/>
            </a:pPr>
            <a:r>
              <a:rPr dirty="0"/>
              <a:t>You need to click </a:t>
            </a:r>
            <a:r>
              <a:rPr b="0" dirty="0"/>
              <a:t>Return</a:t>
            </a:r>
            <a:r>
              <a:rPr dirty="0"/>
              <a:t> for the question to appear.</a:t>
            </a:r>
          </a:p>
          <a:p>
            <a:pPr marL="228600" indent="-228600">
              <a:buFont typeface="+mj-lt"/>
              <a:buAutoNum type="arabicPeriod"/>
              <a:defRPr sz="1200"/>
            </a:pPr>
            <a:r>
              <a:rPr dirty="0"/>
              <a:t>Try to only spend 5 minutes on this slide so there is time for the group activity.</a:t>
            </a: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5" name="Shape 155"/>
          <p:cNvSpPr>
            <a:spLocks noGrp="1" noRot="1" noChangeAspect="1"/>
          </p:cNvSpPr>
          <p:nvPr>
            <p:ph type="sldImg"/>
          </p:nvPr>
        </p:nvSpPr>
        <p:spPr>
          <a:xfrm>
            <a:off x="381000" y="685800"/>
            <a:ext cx="6096000" cy="3429000"/>
          </a:xfrm>
          <a:prstGeom prst="rect">
            <a:avLst/>
          </a:prstGeom>
        </p:spPr>
        <p:txBody>
          <a:bodyPr/>
          <a:lstStyle/>
          <a:p>
            <a:endParaRPr dirty="0"/>
          </a:p>
        </p:txBody>
      </p:sp>
      <p:sp>
        <p:nvSpPr>
          <p:cNvPr id="156" name="Shape 156"/>
          <p:cNvSpPr>
            <a:spLocks noGrp="1"/>
          </p:cNvSpPr>
          <p:nvPr>
            <p:ph type="body" sz="quarter" idx="1"/>
          </p:nvPr>
        </p:nvSpPr>
        <p:spPr>
          <a:prstGeom prst="rect">
            <a:avLst/>
          </a:prstGeom>
        </p:spPr>
        <p:txBody>
          <a:bodyPr/>
          <a:lstStyle/>
          <a:p>
            <a:pPr>
              <a:defRPr sz="1200"/>
            </a:pPr>
            <a:r>
              <a:rPr dirty="0"/>
              <a:t>Tell the siblings, “Today we are going to do an activity where siblings take turns choosing a day (number) on the calendar, and then we will discuss the question that appears.”</a:t>
            </a:r>
            <a:endParaRPr lang="en-US" dirty="0"/>
          </a:p>
          <a:p>
            <a:pPr>
              <a:defRPr sz="1200"/>
            </a:pPr>
            <a:endParaRPr lang="en-US" dirty="0"/>
          </a:p>
          <a:p>
            <a:pPr marL="0" marR="0" lvl="0" indent="0" defTabSz="914400" eaLnBrk="1" fontAlgn="auto" latinLnBrk="0" hangingPunct="1">
              <a:lnSpc>
                <a:spcPct val="100000"/>
              </a:lnSpc>
              <a:spcBef>
                <a:spcPts val="0"/>
              </a:spcBef>
              <a:spcAft>
                <a:spcPts val="0"/>
              </a:spcAft>
              <a:buClrTx/>
              <a:buSzTx/>
              <a:buFontTx/>
              <a:buNone/>
              <a:tabLst/>
              <a:defRPr sz="1200"/>
            </a:pPr>
            <a:r>
              <a:rPr lang="en-US" sz="1800" kern="100" dirty="0">
                <a:effectLst/>
                <a:latin typeface="Aptos" panose="020B0004020202020204" pitchFamily="34" charset="0"/>
                <a:ea typeface="Aptos" panose="020B0004020202020204" pitchFamily="34" charset="0"/>
                <a:cs typeface="Times New Roman" panose="02020603050405020304" pitchFamily="18" charset="0"/>
              </a:rPr>
              <a:t>Tell the siblings, “We will also be talking about coping skills today. Before we get started, would someone define the term ‘coping skills’?” (Things we can do to manage difficult situations.)</a:t>
            </a:r>
            <a:endParaRPr dirty="0"/>
          </a:p>
          <a:p>
            <a:pPr marL="228600">
              <a:defRPr sz="1200"/>
            </a:pPr>
            <a:endParaRPr dirty="0"/>
          </a:p>
          <a:p>
            <a:pPr>
              <a:defRPr sz="1200"/>
            </a:pPr>
            <a:r>
              <a:rPr dirty="0"/>
              <a:t>Note to facilitators:</a:t>
            </a:r>
          </a:p>
          <a:p>
            <a:pPr>
              <a:defRPr sz="1200"/>
            </a:pPr>
            <a:endParaRPr dirty="0"/>
          </a:p>
          <a:p>
            <a:pPr>
              <a:defRPr sz="1200" b="1"/>
            </a:pPr>
            <a:r>
              <a:rPr dirty="0"/>
              <a:t>When the activity is over (when all prompts have been selected or before time runs out), click “Wrap</a:t>
            </a:r>
            <a:r>
              <a:rPr lang="en-US" dirty="0"/>
              <a:t>-</a:t>
            </a:r>
            <a:r>
              <a:rPr dirty="0"/>
              <a:t>Up” to be brought to the slide on coping skills.</a:t>
            </a:r>
          </a:p>
          <a:p>
            <a:pPr marL="228600">
              <a:defRPr sz="1200"/>
            </a:pPr>
            <a:endParaRPr dirty="0"/>
          </a:p>
          <a:p>
            <a:pPr>
              <a:defRPr sz="1200" i="1"/>
            </a:pPr>
            <a:r>
              <a:rPr dirty="0"/>
              <a:t>Reminder to take opportunities to validate sibling experiences and identify coping skills throughout the activity.</a:t>
            </a:r>
          </a:p>
          <a:p>
            <a:pPr>
              <a:defRPr sz="1200" i="1">
                <a:latin typeface="Calibri"/>
                <a:ea typeface="Calibri"/>
                <a:cs typeface="Calibri"/>
                <a:sym typeface="Calibri"/>
              </a:defRPr>
            </a:pPr>
            <a:endParaRPr dirty="0"/>
          </a:p>
          <a:p>
            <a:pPr>
              <a:defRPr sz="1200">
                <a:latin typeface="Calibri"/>
                <a:ea typeface="Calibri"/>
                <a:cs typeface="Calibri"/>
                <a:sym typeface="Calibri"/>
              </a:defRPr>
            </a:pPr>
            <a:endParaRPr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0" name="Shape 160"/>
          <p:cNvSpPr>
            <a:spLocks noGrp="1" noRot="1" noChangeAspect="1"/>
          </p:cNvSpPr>
          <p:nvPr>
            <p:ph type="sldImg"/>
          </p:nvPr>
        </p:nvSpPr>
        <p:spPr>
          <a:xfrm>
            <a:off x="381000" y="685800"/>
            <a:ext cx="6096000" cy="3429000"/>
          </a:xfrm>
          <a:prstGeom prst="rect">
            <a:avLst/>
          </a:prstGeom>
        </p:spPr>
        <p:txBody>
          <a:bodyPr/>
          <a:lstStyle/>
          <a:p>
            <a:endParaRPr dirty="0"/>
          </a:p>
        </p:txBody>
      </p:sp>
      <p:sp>
        <p:nvSpPr>
          <p:cNvPr id="161" name="Shape 161"/>
          <p:cNvSpPr>
            <a:spLocks noGrp="1"/>
          </p:cNvSpPr>
          <p:nvPr>
            <p:ph type="body" sz="quarter" idx="1"/>
          </p:nvPr>
        </p:nvSpPr>
        <p:spPr>
          <a:prstGeom prst="rect">
            <a:avLst/>
          </a:prstGeom>
        </p:spPr>
        <p:txBody>
          <a:bodyPr/>
          <a:lstStyle/>
          <a:p>
            <a:pPr>
              <a:defRPr sz="1200"/>
            </a:pPr>
            <a:r>
              <a:rPr b="1" dirty="0"/>
              <a:t>Love/Hate Relationship Question</a:t>
            </a:r>
          </a:p>
          <a:p>
            <a:pPr>
              <a:defRPr sz="1200"/>
            </a:pPr>
            <a:endParaRPr dirty="0"/>
          </a:p>
          <a:p>
            <a:pPr>
              <a:defRPr sz="1200"/>
            </a:pPr>
            <a:r>
              <a:rPr dirty="0"/>
              <a:t>Ask a sibling to read the question out loud. Ask if any sibs would like to share. Encourage the sibs to talk to each other when possible.</a:t>
            </a:r>
            <a:endParaRPr lang="en-US" dirty="0"/>
          </a:p>
          <a:p>
            <a:pPr>
              <a:defRPr sz="1200"/>
            </a:pPr>
            <a:endParaRPr dirty="0"/>
          </a:p>
          <a:p>
            <a:pPr marL="0" marR="0"/>
            <a:r>
              <a:rPr lang="en-US" sz="1800" kern="100" dirty="0">
                <a:effectLst/>
                <a:latin typeface="Aptos" panose="020B0004020202020204" pitchFamily="34" charset="0"/>
                <a:ea typeface="Aptos" panose="020B0004020202020204" pitchFamily="34" charset="0"/>
                <a:cs typeface="Times New Roman" panose="02020603050405020304" pitchFamily="18" charset="0"/>
              </a:rPr>
              <a:t>If needed, prompts for discussion:</a:t>
            </a:r>
          </a:p>
          <a:p>
            <a:pPr marL="228600" indent="-228600">
              <a:lnSpc>
                <a:spcPct val="107000"/>
              </a:lnSpc>
              <a:buFont typeface="+mj-lt"/>
              <a:buAutoNum type="arabicPeriod"/>
              <a:defRPr sz="1200"/>
            </a:pPr>
            <a:r>
              <a:rPr dirty="0"/>
              <a:t>Is being different from your sibling a </a:t>
            </a:r>
            <a:r>
              <a:rPr lang="en-US" dirty="0"/>
              <a:t>good thing or a </a:t>
            </a:r>
            <a:r>
              <a:rPr dirty="0"/>
              <a:t>bad thing? </a:t>
            </a:r>
            <a:r>
              <a:rPr lang="en-US" dirty="0"/>
              <a:t>Please explain.</a:t>
            </a:r>
            <a:endParaRPr dirty="0"/>
          </a:p>
          <a:p>
            <a:pPr marL="228600" indent="-228600">
              <a:lnSpc>
                <a:spcPct val="107000"/>
              </a:lnSpc>
              <a:buFont typeface="+mj-lt"/>
              <a:buAutoNum type="arabicPeriod"/>
              <a:defRPr sz="1200"/>
            </a:pPr>
            <a:r>
              <a:rPr dirty="0"/>
              <a:t>Do you </a:t>
            </a:r>
            <a:r>
              <a:rPr lang="en-US" dirty="0"/>
              <a:t>ever feel confused by your sibling’s behavior? Please explain. </a:t>
            </a:r>
            <a:endParaRPr dirty="0"/>
          </a:p>
          <a:p>
            <a:pPr marL="228600" indent="-228600">
              <a:lnSpc>
                <a:spcPct val="107000"/>
              </a:lnSpc>
              <a:buFont typeface="+mj-lt"/>
              <a:buAutoNum type="arabicPeriod"/>
              <a:defRPr sz="1200"/>
            </a:pPr>
            <a:r>
              <a:rPr dirty="0"/>
              <a:t>Is it possible to be </a:t>
            </a:r>
            <a:r>
              <a:rPr lang="en-US" dirty="0"/>
              <a:t>very </a:t>
            </a:r>
            <a:r>
              <a:rPr dirty="0"/>
              <a:t>different from someone but still get along with them? </a:t>
            </a:r>
            <a:r>
              <a:rPr lang="en-US" dirty="0"/>
              <a:t>Please explain</a:t>
            </a:r>
            <a:r>
              <a:rPr dirty="0"/>
              <a:t>.</a:t>
            </a:r>
          </a:p>
          <a:p>
            <a:pPr>
              <a:lnSpc>
                <a:spcPct val="107000"/>
              </a:lnSpc>
              <a:defRPr sz="1200">
                <a:latin typeface="Calibri"/>
                <a:ea typeface="Calibri"/>
                <a:cs typeface="Calibri"/>
                <a:sym typeface="Calibri"/>
              </a:defRPr>
            </a:pPr>
            <a:endParaRPr dirty="0"/>
          </a:p>
          <a:p>
            <a:pPr>
              <a:defRPr sz="1200" i="1"/>
            </a:pPr>
            <a:r>
              <a:rPr dirty="0"/>
              <a:t>Reminder to take opportunities to validate sibling experiences and identify coping skills.</a:t>
            </a:r>
            <a:endParaRPr lang="en-US" dirty="0"/>
          </a:p>
          <a:p>
            <a:pPr>
              <a:defRPr sz="1200" i="1"/>
            </a:pPr>
            <a:endParaRPr dirty="0"/>
          </a:p>
          <a:p>
            <a:pPr>
              <a:defRPr sz="1200" b="1"/>
            </a:pPr>
            <a:r>
              <a:rPr lang="en-US" sz="1200" b="1" dirty="0">
                <a:effectLst/>
                <a:latin typeface="+mj-lt"/>
                <a:ea typeface="+mj-ea"/>
                <a:cs typeface="+mj-cs"/>
                <a:sym typeface="Arial"/>
              </a:rPr>
              <a:t>Click on the home icon to return to the game slide.</a:t>
            </a:r>
          </a:p>
          <a:p>
            <a:pPr>
              <a:defRPr sz="1200" b="1"/>
            </a:pPr>
            <a:endParaRPr b="0"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5" name="Shape 165"/>
          <p:cNvSpPr>
            <a:spLocks noGrp="1" noRot="1" noChangeAspect="1"/>
          </p:cNvSpPr>
          <p:nvPr>
            <p:ph type="sldImg"/>
          </p:nvPr>
        </p:nvSpPr>
        <p:spPr>
          <a:xfrm>
            <a:off x="381000" y="685800"/>
            <a:ext cx="6096000" cy="3429000"/>
          </a:xfrm>
          <a:prstGeom prst="rect">
            <a:avLst/>
          </a:prstGeom>
        </p:spPr>
        <p:txBody>
          <a:bodyPr/>
          <a:lstStyle/>
          <a:p>
            <a:endParaRPr dirty="0"/>
          </a:p>
        </p:txBody>
      </p:sp>
      <p:sp>
        <p:nvSpPr>
          <p:cNvPr id="166" name="Shape 166"/>
          <p:cNvSpPr>
            <a:spLocks noGrp="1"/>
          </p:cNvSpPr>
          <p:nvPr>
            <p:ph type="body" sz="quarter" idx="1"/>
          </p:nvPr>
        </p:nvSpPr>
        <p:spPr>
          <a:prstGeom prst="rect">
            <a:avLst/>
          </a:prstGeom>
        </p:spPr>
        <p:txBody>
          <a:bodyPr/>
          <a:lstStyle/>
          <a:p>
            <a:pPr>
              <a:lnSpc>
                <a:spcPct val="107000"/>
              </a:lnSpc>
              <a:spcBef>
                <a:spcPts val="800"/>
              </a:spcBef>
              <a:defRPr sz="1200"/>
            </a:pPr>
            <a:r>
              <a:rPr b="1" dirty="0"/>
              <a:t>Fair is Not Equal Question</a:t>
            </a:r>
          </a:p>
          <a:p>
            <a:pPr>
              <a:defRPr sz="1200">
                <a:latin typeface="Calibri"/>
                <a:ea typeface="Calibri"/>
                <a:cs typeface="Calibri"/>
                <a:sym typeface="Calibri"/>
              </a:defRPr>
            </a:pPr>
            <a:endParaRPr dirty="0"/>
          </a:p>
          <a:p>
            <a:pPr>
              <a:defRPr sz="1200"/>
            </a:pPr>
            <a:r>
              <a:rPr dirty="0"/>
              <a:t>Ask a sibling to read the question out loud. Ask if any sibs would like to share. Encourage the sibs to talk to each other when possible.</a:t>
            </a:r>
            <a:endParaRPr lang="en-US" dirty="0"/>
          </a:p>
          <a:p>
            <a:pPr>
              <a:defRPr sz="1200"/>
            </a:pPr>
            <a:endParaRPr dirty="0"/>
          </a:p>
          <a:p>
            <a:pPr marL="0" marR="0"/>
            <a:r>
              <a:rPr lang="en-US" sz="1800" kern="100" dirty="0">
                <a:effectLst/>
                <a:latin typeface="Aptos" panose="020B0004020202020204" pitchFamily="34" charset="0"/>
                <a:ea typeface="Aptos" panose="020B0004020202020204" pitchFamily="34" charset="0"/>
                <a:cs typeface="Times New Roman" panose="02020603050405020304" pitchFamily="18" charset="0"/>
              </a:rPr>
              <a:t>If needed, prompts for discussion:</a:t>
            </a:r>
          </a:p>
          <a:p>
            <a:pPr marL="228600" indent="-228600">
              <a:buFont typeface="+mj-lt"/>
              <a:buAutoNum type="arabicPeriod"/>
              <a:defRPr sz="1200"/>
            </a:pPr>
            <a:r>
              <a:rPr lang="en-US" dirty="0"/>
              <a:t>Why do some kids get bullied but others don’t?</a:t>
            </a:r>
          </a:p>
          <a:p>
            <a:pPr marL="228600" indent="-228600">
              <a:buFont typeface="+mj-lt"/>
              <a:buAutoNum type="arabicPeriod"/>
              <a:defRPr sz="1200"/>
            </a:pPr>
            <a:r>
              <a:rPr lang="en-US" dirty="0"/>
              <a:t>Have you ever been bullied or have you ever bullied others? How did it make you feel? </a:t>
            </a:r>
          </a:p>
          <a:p>
            <a:pPr marL="228600" indent="-228600">
              <a:buFont typeface="+mj-lt"/>
              <a:buAutoNum type="arabicPeriod"/>
              <a:defRPr sz="1200"/>
            </a:pPr>
            <a:r>
              <a:rPr lang="en-US" dirty="0"/>
              <a:t>Why is it hard</a:t>
            </a:r>
            <a:r>
              <a:rPr dirty="0"/>
              <a:t> to stand up to a bully</a:t>
            </a:r>
            <a:r>
              <a:rPr lang="en-US" dirty="0"/>
              <a:t>?</a:t>
            </a:r>
            <a:endParaRPr dirty="0"/>
          </a:p>
          <a:p>
            <a:pPr>
              <a:defRPr sz="1200"/>
            </a:pPr>
            <a:endParaRPr dirty="0"/>
          </a:p>
          <a:p>
            <a:pPr>
              <a:defRPr sz="1200" i="1"/>
            </a:pPr>
            <a:r>
              <a:rPr dirty="0"/>
              <a:t>Reminder to take opportunities to validate sibling experiences and identify coping skills.</a:t>
            </a:r>
            <a:endParaRPr lang="en-US" dirty="0"/>
          </a:p>
          <a:p>
            <a:pPr>
              <a:defRPr sz="1200" i="1"/>
            </a:pPr>
            <a:endParaRPr dirty="0"/>
          </a:p>
          <a:p>
            <a:pPr>
              <a:defRPr sz="1200" b="1"/>
            </a:pPr>
            <a:r>
              <a:rPr lang="en-US" sz="1200" b="1" dirty="0">
                <a:effectLst/>
                <a:latin typeface="+mj-lt"/>
                <a:ea typeface="+mj-ea"/>
                <a:cs typeface="+mj-cs"/>
                <a:sym typeface="Arial"/>
              </a:rPr>
              <a:t>Click on the home icon to return to the game slide.</a:t>
            </a:r>
            <a:endParaRPr b="0"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0" name="Shape 170"/>
          <p:cNvSpPr>
            <a:spLocks noGrp="1" noRot="1" noChangeAspect="1"/>
          </p:cNvSpPr>
          <p:nvPr>
            <p:ph type="sldImg"/>
          </p:nvPr>
        </p:nvSpPr>
        <p:spPr>
          <a:xfrm>
            <a:off x="381000" y="685800"/>
            <a:ext cx="6096000" cy="3429000"/>
          </a:xfrm>
          <a:prstGeom prst="rect">
            <a:avLst/>
          </a:prstGeom>
        </p:spPr>
        <p:txBody>
          <a:bodyPr/>
          <a:lstStyle/>
          <a:p>
            <a:endParaRPr dirty="0"/>
          </a:p>
        </p:txBody>
      </p:sp>
      <p:sp>
        <p:nvSpPr>
          <p:cNvPr id="171" name="Shape 171"/>
          <p:cNvSpPr>
            <a:spLocks noGrp="1"/>
          </p:cNvSpPr>
          <p:nvPr>
            <p:ph type="body" sz="quarter" idx="1"/>
          </p:nvPr>
        </p:nvSpPr>
        <p:spPr>
          <a:prstGeom prst="rect">
            <a:avLst/>
          </a:prstGeom>
        </p:spPr>
        <p:txBody>
          <a:bodyPr/>
          <a:lstStyle/>
          <a:p>
            <a:pPr>
              <a:defRPr sz="1200"/>
            </a:pPr>
            <a:r>
              <a:rPr b="1" dirty="0"/>
              <a:t>Sibling Aggression Question</a:t>
            </a:r>
          </a:p>
          <a:p>
            <a:pPr>
              <a:defRPr sz="1200">
                <a:latin typeface="Calibri"/>
                <a:ea typeface="Calibri"/>
                <a:cs typeface="Calibri"/>
                <a:sym typeface="Calibri"/>
              </a:defRPr>
            </a:pPr>
            <a:endParaRPr dirty="0"/>
          </a:p>
          <a:p>
            <a:pPr>
              <a:defRPr sz="1200"/>
            </a:pPr>
            <a:r>
              <a:rPr dirty="0"/>
              <a:t>Ask a sibling to read the question out loud. Ask if any sibs would like to share. Encourage the sibs to talk to each other when possible.</a:t>
            </a:r>
            <a:endParaRPr lang="en-US" dirty="0"/>
          </a:p>
          <a:p>
            <a:pPr>
              <a:defRPr sz="1200"/>
            </a:pPr>
            <a:endParaRPr dirty="0"/>
          </a:p>
          <a:p>
            <a:pPr marL="0" marR="0"/>
            <a:r>
              <a:rPr lang="en-US" sz="1800" kern="100" dirty="0">
                <a:effectLst/>
                <a:latin typeface="Aptos" panose="020B0004020202020204" pitchFamily="34" charset="0"/>
                <a:ea typeface="Aptos" panose="020B0004020202020204" pitchFamily="34" charset="0"/>
                <a:cs typeface="Times New Roman" panose="02020603050405020304" pitchFamily="18" charset="0"/>
              </a:rPr>
              <a:t>If needed, prompts for discussion:</a:t>
            </a:r>
          </a:p>
          <a:p>
            <a:pPr marL="228600" indent="-228600">
              <a:buFont typeface="+mj-lt"/>
              <a:buAutoNum type="arabicPeriod"/>
              <a:defRPr sz="1200"/>
            </a:pPr>
            <a:r>
              <a:rPr lang="en-US" dirty="0"/>
              <a:t>Why do you think some kids are more aggressive than others?</a:t>
            </a:r>
          </a:p>
          <a:p>
            <a:pPr marL="228600" indent="-228600">
              <a:buFont typeface="+mj-lt"/>
              <a:buAutoNum type="arabicPeriod"/>
              <a:defRPr sz="1200"/>
            </a:pPr>
            <a:r>
              <a:rPr lang="en-US" dirty="0"/>
              <a:t>Does everyone feel aggressive sometimes? Please explain.</a:t>
            </a:r>
          </a:p>
          <a:p>
            <a:pPr marL="228600" indent="-228600">
              <a:buFont typeface="+mj-lt"/>
              <a:buAutoNum type="arabicPeriod"/>
              <a:defRPr sz="1200"/>
            </a:pPr>
            <a:r>
              <a:rPr lang="en-US" dirty="0"/>
              <a:t>Is being aggressive ever a good thing? Please explain.</a:t>
            </a:r>
          </a:p>
          <a:p>
            <a:pPr marL="228600" indent="-228600">
              <a:buFont typeface="+mj-lt"/>
              <a:buAutoNum type="arabicPeriod"/>
              <a:defRPr sz="1200"/>
            </a:pPr>
            <a:r>
              <a:rPr dirty="0"/>
              <a:t>What sort of aggressive behaviors does your sibling have when they are upset? </a:t>
            </a:r>
            <a:endParaRPr lang="en-US" dirty="0"/>
          </a:p>
          <a:p>
            <a:pPr>
              <a:defRPr sz="1200"/>
            </a:pPr>
            <a:endParaRPr dirty="0"/>
          </a:p>
          <a:p>
            <a:pPr>
              <a:defRPr sz="1200" i="1"/>
            </a:pPr>
            <a:r>
              <a:rPr dirty="0"/>
              <a:t>Reminder to take opportunities to validate sibling experiences and identify coping skills.</a:t>
            </a:r>
            <a:endParaRPr lang="en-US" dirty="0"/>
          </a:p>
          <a:p>
            <a:pPr>
              <a:defRPr sz="1200" i="1"/>
            </a:pPr>
            <a:endParaRPr dirty="0"/>
          </a:p>
          <a:p>
            <a:pPr>
              <a:defRPr sz="1200" b="1"/>
            </a:pPr>
            <a:r>
              <a:rPr lang="en-US" sz="1200" b="1" dirty="0">
                <a:effectLst/>
                <a:latin typeface="+mj-lt"/>
                <a:ea typeface="+mj-ea"/>
                <a:cs typeface="+mj-cs"/>
                <a:sym typeface="Arial"/>
              </a:rPr>
              <a:t>Click on the home icon to return to the game slide.</a:t>
            </a:r>
            <a:endParaRPr b="0"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5" name="Shape 175"/>
          <p:cNvSpPr>
            <a:spLocks noGrp="1" noRot="1" noChangeAspect="1"/>
          </p:cNvSpPr>
          <p:nvPr>
            <p:ph type="sldImg"/>
          </p:nvPr>
        </p:nvSpPr>
        <p:spPr>
          <a:xfrm>
            <a:off x="381000" y="685800"/>
            <a:ext cx="6096000" cy="3429000"/>
          </a:xfrm>
          <a:prstGeom prst="rect">
            <a:avLst/>
          </a:prstGeom>
        </p:spPr>
        <p:txBody>
          <a:bodyPr/>
          <a:lstStyle/>
          <a:p>
            <a:endParaRPr dirty="0"/>
          </a:p>
        </p:txBody>
      </p:sp>
      <p:sp>
        <p:nvSpPr>
          <p:cNvPr id="176" name="Shape 176"/>
          <p:cNvSpPr>
            <a:spLocks noGrp="1"/>
          </p:cNvSpPr>
          <p:nvPr>
            <p:ph type="body" sz="quarter" idx="1"/>
          </p:nvPr>
        </p:nvSpPr>
        <p:spPr>
          <a:prstGeom prst="rect">
            <a:avLst/>
          </a:prstGeom>
        </p:spPr>
        <p:txBody>
          <a:bodyPr/>
          <a:lstStyle/>
          <a:p>
            <a:pPr>
              <a:defRPr sz="1200"/>
            </a:pPr>
            <a:r>
              <a:rPr b="1" dirty="0"/>
              <a:t>Safety Question</a:t>
            </a:r>
          </a:p>
          <a:p>
            <a:pPr>
              <a:defRPr sz="1200">
                <a:latin typeface="Calibri"/>
                <a:ea typeface="Calibri"/>
                <a:cs typeface="Calibri"/>
                <a:sym typeface="Calibri"/>
              </a:defRPr>
            </a:pPr>
            <a:endParaRPr dirty="0"/>
          </a:p>
          <a:p>
            <a:pPr>
              <a:defRPr sz="1200"/>
            </a:pPr>
            <a:r>
              <a:rPr dirty="0"/>
              <a:t>Ask a sibling to read the question out loud. Ask if any sibs would like to share. Encourage the sibs to talk to each other when possible.</a:t>
            </a:r>
            <a:endParaRPr lang="en-US" dirty="0"/>
          </a:p>
          <a:p>
            <a:pPr>
              <a:defRPr sz="1200"/>
            </a:pPr>
            <a:endParaRPr dirty="0"/>
          </a:p>
          <a:p>
            <a:pPr marL="0" marR="0"/>
            <a:r>
              <a:rPr lang="en-US" sz="1800" kern="100" dirty="0">
                <a:effectLst/>
                <a:latin typeface="Aptos" panose="020B0004020202020204" pitchFamily="34" charset="0"/>
                <a:ea typeface="Aptos" panose="020B0004020202020204" pitchFamily="34" charset="0"/>
                <a:cs typeface="Times New Roman" panose="02020603050405020304" pitchFamily="18" charset="0"/>
              </a:rPr>
              <a:t>If needed, prompts for discussion:</a:t>
            </a:r>
          </a:p>
          <a:p>
            <a:pPr marL="228600" indent="-228600">
              <a:buFont typeface="+mj-lt"/>
              <a:buAutoNum type="arabicPeriod"/>
              <a:defRPr sz="1200"/>
            </a:pPr>
            <a:r>
              <a:rPr dirty="0"/>
              <a:t>What </a:t>
            </a:r>
            <a:r>
              <a:rPr lang="en-US" dirty="0"/>
              <a:t>helps</a:t>
            </a:r>
            <a:r>
              <a:rPr dirty="0"/>
              <a:t> you feel safe</a:t>
            </a:r>
            <a:r>
              <a:rPr lang="en-US" dirty="0"/>
              <a:t> at home</a:t>
            </a:r>
            <a:r>
              <a:rPr dirty="0"/>
              <a:t>? </a:t>
            </a:r>
            <a:endParaRPr lang="en-US" dirty="0"/>
          </a:p>
          <a:p>
            <a:pPr marL="228600" indent="-228600">
              <a:buFont typeface="+mj-lt"/>
              <a:buAutoNum type="arabicPeriod"/>
              <a:defRPr sz="1200"/>
            </a:pPr>
            <a:r>
              <a:rPr dirty="0"/>
              <a:t>Has there ever been a time your sibling made you feel unsafe? How did you handle that situation?</a:t>
            </a:r>
          </a:p>
          <a:p>
            <a:pPr marL="228600" indent="-228600">
              <a:buFont typeface="+mj-lt"/>
              <a:buAutoNum type="arabicPeriod"/>
              <a:defRPr sz="1200"/>
            </a:pPr>
            <a:r>
              <a:rPr dirty="0"/>
              <a:t>Do your parents have certain rules to keep you safe? </a:t>
            </a:r>
            <a:r>
              <a:rPr lang="en-US" dirty="0"/>
              <a:t>How do you feel about those rules?</a:t>
            </a:r>
          </a:p>
          <a:p>
            <a:pPr>
              <a:defRPr sz="1200"/>
            </a:pPr>
            <a:endParaRPr dirty="0"/>
          </a:p>
          <a:p>
            <a:pPr>
              <a:defRPr sz="1200" i="1"/>
            </a:pPr>
            <a:r>
              <a:rPr dirty="0"/>
              <a:t>Reminder to take opportunities to validate sibling experiences and identify coping skills.</a:t>
            </a:r>
            <a:endParaRPr lang="en-US" dirty="0"/>
          </a:p>
          <a:p>
            <a:pPr>
              <a:defRPr sz="1200" i="1"/>
            </a:pPr>
            <a:endParaRPr dirty="0"/>
          </a:p>
          <a:p>
            <a:pPr>
              <a:defRPr sz="1200" b="1"/>
            </a:pPr>
            <a:r>
              <a:rPr lang="en-US" sz="1200" b="1" dirty="0">
                <a:effectLst/>
                <a:latin typeface="+mj-lt"/>
                <a:ea typeface="+mj-ea"/>
                <a:cs typeface="+mj-cs"/>
                <a:sym typeface="Arial"/>
              </a:rPr>
              <a:t>Click on the home icon to return to the game slide.</a:t>
            </a:r>
            <a:endParaRPr b="0" dirty="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0" name="Shape 180"/>
          <p:cNvSpPr>
            <a:spLocks noGrp="1" noRot="1" noChangeAspect="1"/>
          </p:cNvSpPr>
          <p:nvPr>
            <p:ph type="sldImg"/>
          </p:nvPr>
        </p:nvSpPr>
        <p:spPr>
          <a:xfrm>
            <a:off x="381000" y="685800"/>
            <a:ext cx="6096000" cy="3429000"/>
          </a:xfrm>
          <a:prstGeom prst="rect">
            <a:avLst/>
          </a:prstGeom>
        </p:spPr>
        <p:txBody>
          <a:bodyPr/>
          <a:lstStyle/>
          <a:p>
            <a:endParaRPr dirty="0"/>
          </a:p>
        </p:txBody>
      </p:sp>
      <p:sp>
        <p:nvSpPr>
          <p:cNvPr id="181" name="Shape 181"/>
          <p:cNvSpPr>
            <a:spLocks noGrp="1"/>
          </p:cNvSpPr>
          <p:nvPr>
            <p:ph type="body" sz="quarter" idx="1"/>
          </p:nvPr>
        </p:nvSpPr>
        <p:spPr>
          <a:prstGeom prst="rect">
            <a:avLst/>
          </a:prstGeom>
        </p:spPr>
        <p:txBody>
          <a:bodyPr/>
          <a:lstStyle/>
          <a:p>
            <a:pPr>
              <a:defRPr sz="1200"/>
            </a:pPr>
            <a:r>
              <a:rPr b="1" dirty="0"/>
              <a:t>Family Rules Question</a:t>
            </a:r>
          </a:p>
          <a:p>
            <a:pPr>
              <a:defRPr sz="1200">
                <a:latin typeface="Calibri"/>
                <a:ea typeface="Calibri"/>
                <a:cs typeface="Calibri"/>
                <a:sym typeface="Calibri"/>
              </a:defRPr>
            </a:pPr>
            <a:endParaRPr dirty="0"/>
          </a:p>
          <a:p>
            <a:pPr>
              <a:defRPr sz="1200"/>
            </a:pPr>
            <a:r>
              <a:rPr dirty="0"/>
              <a:t>Ask a sibling to read the question out loud. Ask if any sibs would like to share. Encourage the sibs to talk to each other when possible.</a:t>
            </a:r>
            <a:endParaRPr lang="en-US" dirty="0"/>
          </a:p>
          <a:p>
            <a:pPr>
              <a:defRPr sz="1200"/>
            </a:pPr>
            <a:endParaRPr dirty="0"/>
          </a:p>
          <a:p>
            <a:pPr marL="0" marR="0"/>
            <a:r>
              <a:rPr lang="en-US" sz="1800" kern="100" dirty="0">
                <a:effectLst/>
                <a:latin typeface="Aptos" panose="020B0004020202020204" pitchFamily="34" charset="0"/>
                <a:ea typeface="Aptos" panose="020B0004020202020204" pitchFamily="34" charset="0"/>
                <a:cs typeface="Times New Roman" panose="02020603050405020304" pitchFamily="18" charset="0"/>
              </a:rPr>
              <a:t>If needed, prompts for discussion:</a:t>
            </a:r>
          </a:p>
          <a:p>
            <a:pPr marL="228600" marR="0" lvl="0" indent="-228600" defTabSz="914400" eaLnBrk="1" fontAlgn="auto" latinLnBrk="0" hangingPunct="1">
              <a:lnSpc>
                <a:spcPct val="100000"/>
              </a:lnSpc>
              <a:spcBef>
                <a:spcPts val="0"/>
              </a:spcBef>
              <a:spcAft>
                <a:spcPts val="0"/>
              </a:spcAft>
              <a:buClrTx/>
              <a:buSzTx/>
              <a:buFont typeface="+mj-lt"/>
              <a:buAutoNum type="arabicPeriod"/>
              <a:tabLst/>
              <a:defRPr sz="1200"/>
            </a:pPr>
            <a:r>
              <a:rPr lang="en-US" dirty="0"/>
              <a:t>When people don’t follow rules, is it important that they get punished? Please explain.</a:t>
            </a:r>
          </a:p>
          <a:p>
            <a:pPr marL="228600" marR="0" lvl="0" indent="-228600" defTabSz="914400" eaLnBrk="1" fontAlgn="auto" latinLnBrk="0" hangingPunct="1">
              <a:lnSpc>
                <a:spcPct val="100000"/>
              </a:lnSpc>
              <a:spcBef>
                <a:spcPts val="0"/>
              </a:spcBef>
              <a:spcAft>
                <a:spcPts val="0"/>
              </a:spcAft>
              <a:buClrTx/>
              <a:buSzTx/>
              <a:buFont typeface="+mj-lt"/>
              <a:buAutoNum type="arabicPeriod"/>
              <a:tabLst/>
              <a:defRPr sz="1200"/>
            </a:pPr>
            <a:r>
              <a:rPr lang="en-US" dirty="0"/>
              <a:t>Do you think getting punished helps kids learn from their mistakes? Please explain.</a:t>
            </a:r>
          </a:p>
          <a:p>
            <a:pPr marL="228600" indent="-228600">
              <a:buFont typeface="+mj-lt"/>
              <a:buAutoNum type="arabicPeriod"/>
              <a:defRPr sz="1200"/>
            </a:pPr>
            <a:r>
              <a:rPr dirty="0"/>
              <a:t>Do you and your sibling have the same rules</a:t>
            </a:r>
            <a:r>
              <a:rPr lang="en-US" dirty="0"/>
              <a:t> or different rules</a:t>
            </a:r>
            <a:r>
              <a:rPr dirty="0"/>
              <a:t>? </a:t>
            </a:r>
            <a:r>
              <a:rPr lang="en-US" dirty="0"/>
              <a:t>How do you feel about that?</a:t>
            </a:r>
            <a:endParaRPr dirty="0"/>
          </a:p>
          <a:p>
            <a:pPr marL="228600" indent="-228600">
              <a:buFont typeface="+mj-lt"/>
              <a:buAutoNum type="arabicPeriod"/>
              <a:defRPr sz="1200"/>
            </a:pPr>
            <a:r>
              <a:rPr lang="en-US" dirty="0"/>
              <a:t>Have you ever been blamed when someone else broke a rule? Please explain.</a:t>
            </a:r>
            <a:endParaRPr dirty="0"/>
          </a:p>
          <a:p>
            <a:pPr>
              <a:defRPr sz="1200"/>
            </a:pPr>
            <a:endParaRPr dirty="0"/>
          </a:p>
          <a:p>
            <a:pPr>
              <a:defRPr sz="1200" i="1"/>
            </a:pPr>
            <a:r>
              <a:rPr dirty="0"/>
              <a:t>Reminder to take opportunities to validate sibling experiences and identify coping skills.</a:t>
            </a:r>
            <a:endParaRPr lang="en-US" dirty="0"/>
          </a:p>
          <a:p>
            <a:pPr>
              <a:defRPr sz="1200" i="1"/>
            </a:pPr>
            <a:endParaRPr dirty="0"/>
          </a:p>
          <a:p>
            <a:pPr>
              <a:defRPr sz="1200" b="1"/>
            </a:pPr>
            <a:r>
              <a:rPr lang="en-US" sz="1200" b="1" dirty="0">
                <a:effectLst/>
                <a:latin typeface="+mj-lt"/>
                <a:ea typeface="+mj-ea"/>
                <a:cs typeface="+mj-cs"/>
                <a:sym typeface="Arial"/>
              </a:rPr>
              <a:t>Click on the home icon to return to the game slide.</a:t>
            </a:r>
            <a:endParaRPr b="0"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TITLE">
    <p:spTree>
      <p:nvGrpSpPr>
        <p:cNvPr id="1" name=""/>
        <p:cNvGrpSpPr/>
        <p:nvPr/>
      </p:nvGrpSpPr>
      <p:grpSpPr>
        <a:xfrm>
          <a:off x="0" y="0"/>
          <a:ext cx="0" cy="0"/>
          <a:chOff x="0" y="0"/>
          <a:chExt cx="0" cy="0"/>
        </a:xfrm>
      </p:grpSpPr>
      <p:sp>
        <p:nvSpPr>
          <p:cNvPr id="11" name="Title Text"/>
          <p:cNvSpPr txBox="1">
            <a:spLocks noGrp="1"/>
          </p:cNvSpPr>
          <p:nvPr>
            <p:ph type="title"/>
          </p:nvPr>
        </p:nvSpPr>
        <p:spPr>
          <a:xfrm>
            <a:off x="415611" y="992767"/>
            <a:ext cx="11360701" cy="2736901"/>
          </a:xfrm>
          <a:prstGeom prst="rect">
            <a:avLst/>
          </a:prstGeom>
        </p:spPr>
        <p:txBody>
          <a:bodyPr lIns="121899" tIns="121899" rIns="121899" bIns="121899" anchor="b"/>
          <a:lstStyle>
            <a:lvl1pPr algn="ctr">
              <a:lnSpc>
                <a:spcPct val="100000"/>
              </a:lnSpc>
              <a:defRPr sz="6900"/>
            </a:lvl1pPr>
          </a:lstStyle>
          <a:p>
            <a:r>
              <a:t>Title Text</a:t>
            </a:r>
          </a:p>
        </p:txBody>
      </p:sp>
      <p:sp>
        <p:nvSpPr>
          <p:cNvPr id="12" name="Body Level One…"/>
          <p:cNvSpPr txBox="1">
            <a:spLocks noGrp="1"/>
          </p:cNvSpPr>
          <p:nvPr>
            <p:ph type="body" sz="quarter" idx="1"/>
          </p:nvPr>
        </p:nvSpPr>
        <p:spPr>
          <a:xfrm>
            <a:off x="415600" y="3778832"/>
            <a:ext cx="11360701" cy="1056901"/>
          </a:xfrm>
          <a:prstGeom prst="rect">
            <a:avLst/>
          </a:prstGeom>
        </p:spPr>
        <p:txBody>
          <a:bodyPr lIns="121899" tIns="121899" rIns="121899" bIns="121899"/>
          <a:lstStyle>
            <a:lvl1pPr marL="381000" indent="-304800" algn="ctr">
              <a:lnSpc>
                <a:spcPct val="100000"/>
              </a:lnSpc>
              <a:spcBef>
                <a:spcPts val="0"/>
              </a:spcBef>
              <a:buClrTx/>
              <a:buSzTx/>
              <a:buFontTx/>
              <a:buNone/>
              <a:defRPr sz="3700"/>
            </a:lvl1pPr>
            <a:lvl2pPr marL="381000" indent="184150" algn="ctr">
              <a:lnSpc>
                <a:spcPct val="100000"/>
              </a:lnSpc>
              <a:spcBef>
                <a:spcPts val="0"/>
              </a:spcBef>
              <a:buClrTx/>
              <a:buSzTx/>
              <a:buFontTx/>
              <a:buNone/>
              <a:defRPr sz="3700"/>
            </a:lvl2pPr>
            <a:lvl3pPr marL="381000" indent="641350" algn="ctr">
              <a:lnSpc>
                <a:spcPct val="100000"/>
              </a:lnSpc>
              <a:spcBef>
                <a:spcPts val="0"/>
              </a:spcBef>
              <a:buClrTx/>
              <a:buSzTx/>
              <a:buFontTx/>
              <a:buNone/>
              <a:defRPr sz="3700"/>
            </a:lvl3pPr>
            <a:lvl4pPr marL="381000" indent="1098550" algn="ctr">
              <a:lnSpc>
                <a:spcPct val="100000"/>
              </a:lnSpc>
              <a:spcBef>
                <a:spcPts val="0"/>
              </a:spcBef>
              <a:buClrTx/>
              <a:buSzTx/>
              <a:buFontTx/>
              <a:buNone/>
              <a:defRPr sz="3700"/>
            </a:lvl4pPr>
            <a:lvl5pPr marL="381000" indent="1555750" algn="ctr">
              <a:lnSpc>
                <a:spcPct val="100000"/>
              </a:lnSpc>
              <a:spcBef>
                <a:spcPts val="0"/>
              </a:spcBef>
              <a:buClrTx/>
              <a:buSzTx/>
              <a:buFontTx/>
              <a:buNone/>
              <a:defRPr sz="3700"/>
            </a:lvl5pPr>
          </a:lstStyle>
          <a:p>
            <a:r>
              <a:t>Body Level One</a:t>
            </a:r>
          </a:p>
          <a:p>
            <a:pPr lvl="1"/>
            <a:r>
              <a:t>Body Level Two</a:t>
            </a:r>
          </a:p>
          <a:p>
            <a:pPr lvl="2"/>
            <a:r>
              <a:t>Body Level Three</a:t>
            </a:r>
          </a:p>
          <a:p>
            <a:pPr lvl="3"/>
            <a:r>
              <a:t>Body Level Four</a:t>
            </a:r>
          </a:p>
          <a:p>
            <a:pPr lvl="4"/>
            <a:r>
              <a:t>Body Level Five</a:t>
            </a:r>
          </a:p>
        </p:txBody>
      </p:sp>
      <p:sp>
        <p:nvSpPr>
          <p:cNvPr id="13" name="Slide Number"/>
          <p:cNvSpPr txBox="1">
            <a:spLocks noGrp="1"/>
          </p:cNvSpPr>
          <p:nvPr>
            <p:ph type="sldNum" sz="quarter" idx="2"/>
          </p:nvPr>
        </p:nvSpPr>
        <p:spPr>
          <a:xfrm>
            <a:off x="11588168" y="6265522"/>
            <a:ext cx="440142" cy="428900"/>
          </a:xfrm>
          <a:prstGeom prst="rect">
            <a:avLst/>
          </a:prstGeom>
        </p:spPr>
        <p:txBody>
          <a:bodyPr lIns="121899" tIns="121899" rIns="121899" bIns="121899"/>
          <a:lstStyle>
            <a:lvl1pPr>
              <a:defRPr>
                <a:solidFill>
                  <a:schemeClr val="accent2">
                    <a:lumOff val="21764"/>
                  </a:schemeClr>
                </a:solidFill>
                <a:latin typeface="+mj-lt"/>
                <a:ea typeface="+mj-ea"/>
                <a:cs typeface="+mj-cs"/>
                <a:sym typeface="Arial"/>
              </a:defRPr>
            </a:lvl1pPr>
          </a:lstStyle>
          <a:p>
            <a:fld id="{86CB4B4D-7CA3-9044-876B-883B54F8677D}" type="slidenum">
              <a:rPr/>
              <a:t>‹#›</a:t>
            </a:fld>
            <a:endParaRPr dirty="0"/>
          </a:p>
        </p:txBody>
      </p:sp>
    </p:spTree>
  </p:cSld>
  <p:clrMapOvr>
    <a:masterClrMapping/>
  </p:clrMapOvr>
  <p:transition spd="med"/>
</p:sldLayout>
</file>

<file path=ppt/slideLayouts/slideLayout10.xml><?xml version="1.0" encoding="utf-8"?>
<p:sldLayout xmlns:a="http://schemas.openxmlformats.org/drawingml/2006/main" xmlns:r="http://schemas.openxmlformats.org/officeDocument/2006/relationships" xmlns:p="http://schemas.openxmlformats.org/presentationml/2006/main" type="tx">
  <p:cSld name="CAPTION_ONLY">
    <p:spTree>
      <p:nvGrpSpPr>
        <p:cNvPr id="1" name=""/>
        <p:cNvGrpSpPr/>
        <p:nvPr/>
      </p:nvGrpSpPr>
      <p:grpSpPr>
        <a:xfrm>
          <a:off x="0" y="0"/>
          <a:ext cx="0" cy="0"/>
          <a:chOff x="0" y="0"/>
          <a:chExt cx="0" cy="0"/>
        </a:xfrm>
      </p:grpSpPr>
      <p:sp>
        <p:nvSpPr>
          <p:cNvPr id="92" name="Body Level One…"/>
          <p:cNvSpPr txBox="1">
            <a:spLocks noGrp="1"/>
          </p:cNvSpPr>
          <p:nvPr>
            <p:ph type="body" sz="quarter" idx="1"/>
          </p:nvPr>
        </p:nvSpPr>
        <p:spPr>
          <a:xfrm>
            <a:off x="415600" y="5640766"/>
            <a:ext cx="7998301" cy="806701"/>
          </a:xfrm>
          <a:prstGeom prst="rect">
            <a:avLst/>
          </a:prstGeom>
        </p:spPr>
        <p:txBody>
          <a:bodyPr lIns="121899" tIns="121899" rIns="121899" bIns="121899" anchor="ctr"/>
          <a:lstStyle>
            <a:lvl1pPr marL="228600" indent="0">
              <a:lnSpc>
                <a:spcPct val="100000"/>
              </a:lnSpc>
              <a:spcBef>
                <a:spcPts val="0"/>
              </a:spcBef>
              <a:buClrTx/>
              <a:buSzTx/>
              <a:buFontTx/>
              <a:buNone/>
            </a:lvl1pPr>
            <a:lvl2pPr marL="1006307" indent="-441157">
              <a:lnSpc>
                <a:spcPct val="100000"/>
              </a:lnSpc>
              <a:spcBef>
                <a:spcPts val="0"/>
              </a:spcBef>
              <a:buClrTx/>
              <a:buFontTx/>
            </a:lvl2pPr>
            <a:lvl3pPr marL="1463507" indent="-441157">
              <a:lnSpc>
                <a:spcPct val="100000"/>
              </a:lnSpc>
              <a:spcBef>
                <a:spcPts val="0"/>
              </a:spcBef>
              <a:buClrTx/>
              <a:buFontTx/>
            </a:lvl3pPr>
            <a:lvl4pPr marL="1920707" indent="-441157">
              <a:lnSpc>
                <a:spcPct val="100000"/>
              </a:lnSpc>
              <a:spcBef>
                <a:spcPts val="0"/>
              </a:spcBef>
              <a:buClrTx/>
              <a:buFontTx/>
            </a:lvl4pPr>
            <a:lvl5pPr marL="2377907" indent="-441157">
              <a:lnSpc>
                <a:spcPct val="100000"/>
              </a:lnSpc>
              <a:spcBef>
                <a:spcPts val="0"/>
              </a:spcBef>
              <a:buClrTx/>
              <a:buFontTx/>
            </a:lvl5pPr>
          </a:lstStyle>
          <a:p>
            <a:r>
              <a:t>Body Level One</a:t>
            </a:r>
          </a:p>
          <a:p>
            <a:pPr lvl="1"/>
            <a:r>
              <a:t>Body Level Two</a:t>
            </a:r>
          </a:p>
          <a:p>
            <a:pPr lvl="2"/>
            <a:r>
              <a:t>Body Level Three</a:t>
            </a:r>
          </a:p>
          <a:p>
            <a:pPr lvl="3"/>
            <a:r>
              <a:t>Body Level Four</a:t>
            </a:r>
          </a:p>
          <a:p>
            <a:pPr lvl="4"/>
            <a:r>
              <a:t>Body Level Five</a:t>
            </a:r>
          </a:p>
        </p:txBody>
      </p:sp>
      <p:sp>
        <p:nvSpPr>
          <p:cNvPr id="93" name="Slide Number"/>
          <p:cNvSpPr txBox="1">
            <a:spLocks noGrp="1"/>
          </p:cNvSpPr>
          <p:nvPr>
            <p:ph type="sldNum" sz="quarter" idx="2"/>
          </p:nvPr>
        </p:nvSpPr>
        <p:spPr>
          <a:xfrm>
            <a:off x="11588168" y="6265522"/>
            <a:ext cx="440142" cy="428900"/>
          </a:xfrm>
          <a:prstGeom prst="rect">
            <a:avLst/>
          </a:prstGeom>
        </p:spPr>
        <p:txBody>
          <a:bodyPr lIns="121899" tIns="121899" rIns="121899" bIns="121899"/>
          <a:lstStyle>
            <a:lvl1pPr>
              <a:defRPr>
                <a:solidFill>
                  <a:schemeClr val="accent2">
                    <a:lumOff val="21764"/>
                  </a:schemeClr>
                </a:solidFill>
                <a:latin typeface="+mj-lt"/>
                <a:ea typeface="+mj-ea"/>
                <a:cs typeface="+mj-cs"/>
                <a:sym typeface="Arial"/>
              </a:defRPr>
            </a:lvl1pPr>
          </a:lstStyle>
          <a:p>
            <a:fld id="{86CB4B4D-7CA3-9044-876B-883B54F8677D}" type="slidenum">
              <a:rPr/>
              <a:t>‹#›</a:t>
            </a:fld>
            <a:endParaRPr dirty="0"/>
          </a:p>
        </p:txBody>
      </p:sp>
    </p:spTree>
  </p:cSld>
  <p:clrMapOvr>
    <a:masterClrMapping/>
  </p:clrMapOvr>
  <p:transition spd="med"/>
</p:sldLayout>
</file>

<file path=ppt/slideLayouts/slideLayout11.xml><?xml version="1.0" encoding="utf-8"?>
<p:sldLayout xmlns:a="http://schemas.openxmlformats.org/drawingml/2006/main" xmlns:r="http://schemas.openxmlformats.org/officeDocument/2006/relationships" xmlns:p="http://schemas.openxmlformats.org/presentationml/2006/main" type="tx">
  <p:cSld name="BIG_NUMBER">
    <p:spTree>
      <p:nvGrpSpPr>
        <p:cNvPr id="1" name=""/>
        <p:cNvGrpSpPr/>
        <p:nvPr/>
      </p:nvGrpSpPr>
      <p:grpSpPr>
        <a:xfrm>
          <a:off x="0" y="0"/>
          <a:ext cx="0" cy="0"/>
          <a:chOff x="0" y="0"/>
          <a:chExt cx="0" cy="0"/>
        </a:xfrm>
      </p:grpSpPr>
      <p:sp>
        <p:nvSpPr>
          <p:cNvPr id="100" name="xx%"/>
          <p:cNvSpPr txBox="1">
            <a:spLocks noGrp="1"/>
          </p:cNvSpPr>
          <p:nvPr>
            <p:ph type="title" hasCustomPrompt="1"/>
          </p:nvPr>
        </p:nvSpPr>
        <p:spPr>
          <a:xfrm>
            <a:off x="415600" y="1474833"/>
            <a:ext cx="11360701" cy="2618101"/>
          </a:xfrm>
          <a:prstGeom prst="rect">
            <a:avLst/>
          </a:prstGeom>
        </p:spPr>
        <p:txBody>
          <a:bodyPr lIns="121899" tIns="121899" rIns="121899" bIns="121899" anchor="b"/>
          <a:lstStyle>
            <a:lvl1pPr algn="ctr">
              <a:lnSpc>
                <a:spcPct val="100000"/>
              </a:lnSpc>
              <a:defRPr sz="16000"/>
            </a:lvl1pPr>
          </a:lstStyle>
          <a:p>
            <a:r>
              <a:t>xx%</a:t>
            </a:r>
          </a:p>
        </p:txBody>
      </p:sp>
      <p:sp>
        <p:nvSpPr>
          <p:cNvPr id="101" name="Body Level One…"/>
          <p:cNvSpPr txBox="1">
            <a:spLocks noGrp="1"/>
          </p:cNvSpPr>
          <p:nvPr>
            <p:ph type="body" sz="half" idx="1"/>
          </p:nvPr>
        </p:nvSpPr>
        <p:spPr>
          <a:xfrm>
            <a:off x="415600" y="4202967"/>
            <a:ext cx="11360701" cy="1734301"/>
          </a:xfrm>
          <a:prstGeom prst="rect">
            <a:avLst/>
          </a:prstGeom>
        </p:spPr>
        <p:txBody>
          <a:bodyPr lIns="121899" tIns="121899" rIns="121899" bIns="121899"/>
          <a:lstStyle>
            <a:lvl1pPr indent="-381000" algn="ctr">
              <a:lnSpc>
                <a:spcPct val="115000"/>
              </a:lnSpc>
              <a:spcBef>
                <a:spcPts val="0"/>
              </a:spcBef>
              <a:buClr>
                <a:schemeClr val="accent2">
                  <a:lumOff val="21764"/>
                </a:schemeClr>
              </a:buClr>
            </a:lvl1pPr>
            <a:lvl2pPr marL="1006307" indent="-441157" algn="ctr">
              <a:lnSpc>
                <a:spcPct val="115000"/>
              </a:lnSpc>
              <a:spcBef>
                <a:spcPts val="0"/>
              </a:spcBef>
              <a:buClr>
                <a:schemeClr val="accent2">
                  <a:lumOff val="21764"/>
                </a:schemeClr>
              </a:buClr>
            </a:lvl2pPr>
            <a:lvl3pPr marL="1463507" indent="-441157" algn="ctr">
              <a:lnSpc>
                <a:spcPct val="115000"/>
              </a:lnSpc>
              <a:spcBef>
                <a:spcPts val="0"/>
              </a:spcBef>
              <a:buClr>
                <a:schemeClr val="accent2">
                  <a:lumOff val="21764"/>
                </a:schemeClr>
              </a:buClr>
            </a:lvl3pPr>
            <a:lvl4pPr marL="1920707" indent="-441157" algn="ctr">
              <a:lnSpc>
                <a:spcPct val="115000"/>
              </a:lnSpc>
              <a:spcBef>
                <a:spcPts val="0"/>
              </a:spcBef>
              <a:buClr>
                <a:schemeClr val="accent2">
                  <a:lumOff val="21764"/>
                </a:schemeClr>
              </a:buClr>
            </a:lvl4pPr>
            <a:lvl5pPr marL="2377907" indent="-441157" algn="ctr">
              <a:lnSpc>
                <a:spcPct val="115000"/>
              </a:lnSpc>
              <a:spcBef>
                <a:spcPts val="0"/>
              </a:spcBef>
              <a:buClr>
                <a:schemeClr val="accent2">
                  <a:lumOff val="21764"/>
                </a:schemeClr>
              </a:buClr>
            </a:lvl5pPr>
          </a:lstStyle>
          <a:p>
            <a:r>
              <a:t>Body Level One</a:t>
            </a:r>
          </a:p>
          <a:p>
            <a:pPr lvl="1"/>
            <a:r>
              <a:t>Body Level Two</a:t>
            </a:r>
          </a:p>
          <a:p>
            <a:pPr lvl="2"/>
            <a:r>
              <a:t>Body Level Three</a:t>
            </a:r>
          </a:p>
          <a:p>
            <a:pPr lvl="3"/>
            <a:r>
              <a:t>Body Level Four</a:t>
            </a:r>
          </a:p>
          <a:p>
            <a:pPr lvl="4"/>
            <a:r>
              <a:t>Body Level Five</a:t>
            </a:r>
          </a:p>
        </p:txBody>
      </p:sp>
      <p:sp>
        <p:nvSpPr>
          <p:cNvPr id="102" name="Slide Number"/>
          <p:cNvSpPr txBox="1">
            <a:spLocks noGrp="1"/>
          </p:cNvSpPr>
          <p:nvPr>
            <p:ph type="sldNum" sz="quarter" idx="2"/>
          </p:nvPr>
        </p:nvSpPr>
        <p:spPr>
          <a:xfrm>
            <a:off x="11588168" y="6265522"/>
            <a:ext cx="440142" cy="428900"/>
          </a:xfrm>
          <a:prstGeom prst="rect">
            <a:avLst/>
          </a:prstGeom>
        </p:spPr>
        <p:txBody>
          <a:bodyPr lIns="121899" tIns="121899" rIns="121899" bIns="121899"/>
          <a:lstStyle>
            <a:lvl1pPr>
              <a:defRPr>
                <a:solidFill>
                  <a:schemeClr val="accent2">
                    <a:lumOff val="21764"/>
                  </a:schemeClr>
                </a:solidFill>
                <a:latin typeface="+mj-lt"/>
                <a:ea typeface="+mj-ea"/>
                <a:cs typeface="+mj-cs"/>
                <a:sym typeface="Arial"/>
              </a:defRPr>
            </a:lvl1pPr>
          </a:lstStyle>
          <a:p>
            <a:fld id="{86CB4B4D-7CA3-9044-876B-883B54F8677D}" type="slidenum">
              <a:rPr/>
              <a:t>‹#›</a:t>
            </a:fld>
            <a:endParaRPr dirty="0"/>
          </a:p>
        </p:txBody>
      </p:sp>
    </p:spTree>
  </p:cSld>
  <p:clrMapOvr>
    <a:masterClrMapping/>
  </p:clrMapOvr>
  <p:transition spd="med"/>
</p:sldLayout>
</file>

<file path=ppt/slideLayouts/slideLayout12.xml><?xml version="1.0" encoding="utf-8"?>
<p:sldLayout xmlns:a="http://schemas.openxmlformats.org/drawingml/2006/main" xmlns:r="http://schemas.openxmlformats.org/officeDocument/2006/relationships" xmlns:p="http://schemas.openxmlformats.org/presentationml/2006/main" type="tx">
  <p:cSld name="BLANK">
    <p:spTree>
      <p:nvGrpSpPr>
        <p:cNvPr id="1" name=""/>
        <p:cNvGrpSpPr/>
        <p:nvPr/>
      </p:nvGrpSpPr>
      <p:grpSpPr>
        <a:xfrm>
          <a:off x="0" y="0"/>
          <a:ext cx="0" cy="0"/>
          <a:chOff x="0" y="0"/>
          <a:chExt cx="0" cy="0"/>
        </a:xfrm>
      </p:grpSpPr>
      <p:sp>
        <p:nvSpPr>
          <p:cNvPr id="109" name="Slide Number"/>
          <p:cNvSpPr txBox="1">
            <a:spLocks noGrp="1"/>
          </p:cNvSpPr>
          <p:nvPr>
            <p:ph type="sldNum" sz="quarter" idx="2"/>
          </p:nvPr>
        </p:nvSpPr>
        <p:spPr>
          <a:xfrm>
            <a:off x="11588168" y="6265522"/>
            <a:ext cx="440142" cy="428900"/>
          </a:xfrm>
          <a:prstGeom prst="rect">
            <a:avLst/>
          </a:prstGeom>
        </p:spPr>
        <p:txBody>
          <a:bodyPr lIns="121899" tIns="121899" rIns="121899" bIns="121899"/>
          <a:lstStyle>
            <a:lvl1pPr>
              <a:defRPr>
                <a:solidFill>
                  <a:schemeClr val="accent2">
                    <a:lumOff val="21764"/>
                  </a:schemeClr>
                </a:solidFill>
                <a:latin typeface="+mj-lt"/>
                <a:ea typeface="+mj-ea"/>
                <a:cs typeface="+mj-cs"/>
                <a:sym typeface="Arial"/>
              </a:defRPr>
            </a:lvl1pPr>
          </a:lstStyle>
          <a:p>
            <a:fld id="{86CB4B4D-7CA3-9044-876B-883B54F8677D}" type="slidenum">
              <a:rPr/>
              <a:t>‹#›</a:t>
            </a:fld>
            <a:endParaRPr dirty="0"/>
          </a:p>
        </p:txBody>
      </p:sp>
    </p:spTree>
  </p:cSld>
  <p:clrMapOvr>
    <a:masterClrMapping/>
  </p:clrMapOvr>
  <p:transition spd="med"/>
</p:sldLayout>
</file>

<file path=ppt/slideLayouts/slideLayout13.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A909FE-4D06-D6BB-C4AB-52ABA24DE70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A213A41-FC13-D504-F0C4-62E2177FF0AF}"/>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A6F603A-B207-6E04-2F41-0A40DBB549CD}"/>
              </a:ext>
            </a:extLst>
          </p:cNvPr>
          <p:cNvSpPr>
            <a:spLocks noGrp="1"/>
          </p:cNvSpPr>
          <p:nvPr>
            <p:ph type="dt" sz="half" idx="10"/>
          </p:nvPr>
        </p:nvSpPr>
        <p:spPr/>
        <p:txBody>
          <a:bodyPr/>
          <a:lstStyle/>
          <a:p>
            <a:fld id="{2E1A5FB4-4FE1-4359-A95D-F0003AE7CC06}" type="datetimeFigureOut">
              <a:rPr lang="en-US" smtClean="0"/>
              <a:t>11/24/2025</a:t>
            </a:fld>
            <a:endParaRPr lang="en-US"/>
          </a:p>
        </p:txBody>
      </p:sp>
      <p:sp>
        <p:nvSpPr>
          <p:cNvPr id="5" name="Footer Placeholder 4">
            <a:extLst>
              <a:ext uri="{FF2B5EF4-FFF2-40B4-BE49-F238E27FC236}">
                <a16:creationId xmlns:a16="http://schemas.microsoft.com/office/drawing/2014/main" id="{B13E5B84-A94D-1967-8CBF-9A2A7C3149F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41AFE4F-7060-9F3E-7E51-B9049FAEDBB1}"/>
              </a:ext>
            </a:extLst>
          </p:cNvPr>
          <p:cNvSpPr>
            <a:spLocks noGrp="1"/>
          </p:cNvSpPr>
          <p:nvPr>
            <p:ph type="sldNum" sz="quarter" idx="12"/>
          </p:nvPr>
        </p:nvSpPr>
        <p:spPr/>
        <p:txBody>
          <a:bodyPr/>
          <a:lstStyle/>
          <a:p>
            <a:fld id="{664F0861-8A02-4BD3-8735-2631B02F94D5}" type="slidenum">
              <a:rPr lang="en-US" smtClean="0"/>
              <a:t>‹#›</a:t>
            </a:fld>
            <a:endParaRPr lang="en-US"/>
          </a:p>
        </p:txBody>
      </p:sp>
    </p:spTree>
    <p:extLst>
      <p:ext uri="{BB962C8B-B14F-4D97-AF65-F5344CB8AC3E}">
        <p14:creationId xmlns:p14="http://schemas.microsoft.com/office/powerpoint/2010/main" val="2230813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OBJECT">
    <p:spTree>
      <p:nvGrpSpPr>
        <p:cNvPr id="1" name=""/>
        <p:cNvGrpSpPr/>
        <p:nvPr/>
      </p:nvGrpSpPr>
      <p:grpSpPr>
        <a:xfrm>
          <a:off x="0" y="0"/>
          <a:ext cx="0" cy="0"/>
          <a:chOff x="0" y="0"/>
          <a:chExt cx="0" cy="0"/>
        </a:xfrm>
      </p:grpSpPr>
      <p:sp>
        <p:nvSpPr>
          <p:cNvPr id="20" name="Title Text"/>
          <p:cNvSpPr txBox="1">
            <a:spLocks noGrp="1"/>
          </p:cNvSpPr>
          <p:nvPr>
            <p:ph type="title"/>
          </p:nvPr>
        </p:nvSpPr>
        <p:spPr>
          <a:prstGeom prst="rect">
            <a:avLst/>
          </a:prstGeom>
        </p:spPr>
        <p:txBody>
          <a:bodyPr/>
          <a:lstStyle/>
          <a:p>
            <a:r>
              <a:t>Title Text</a:t>
            </a:r>
          </a:p>
        </p:txBody>
      </p:sp>
      <p:sp>
        <p:nvSpPr>
          <p:cNvPr id="21" name="Body Level One…"/>
          <p:cNvSpPr txBox="1">
            <a:spLocks noGrp="1"/>
          </p:cNvSpPr>
          <p:nvPr>
            <p:ph type="body" idx="1"/>
          </p:nvPr>
        </p:nvSpPr>
        <p:spPr>
          <a:prstGeom prst="rect">
            <a:avLst/>
          </a:prstGeom>
        </p:spPr>
        <p:txBody>
          <a:bodyPr/>
          <a:lstStyle/>
          <a:p>
            <a:r>
              <a:t>Body Level One</a:t>
            </a:r>
          </a:p>
          <a:p>
            <a:pPr lvl="1"/>
            <a:r>
              <a:t>Body Level Two</a:t>
            </a:r>
          </a:p>
          <a:p>
            <a:pPr lvl="2"/>
            <a:r>
              <a:t>Body Level Three</a:t>
            </a:r>
          </a:p>
          <a:p>
            <a:pPr lvl="3"/>
            <a:r>
              <a:t>Body Level Four</a:t>
            </a:r>
          </a:p>
          <a:p>
            <a:pPr lvl="4"/>
            <a:r>
              <a:t>Body Level Five</a:t>
            </a:r>
          </a:p>
        </p:txBody>
      </p:sp>
      <p:sp>
        <p:nvSpPr>
          <p:cNvPr id="22" name="Slide Number"/>
          <p:cNvSpPr txBox="1">
            <a:spLocks noGrp="1"/>
          </p:cNvSpPr>
          <p:nvPr>
            <p:ph type="sldNum" sz="quarter" idx="2"/>
          </p:nvPr>
        </p:nvSpPr>
        <p:spPr>
          <a:prstGeom prst="rect">
            <a:avLst/>
          </a:prstGeom>
        </p:spPr>
        <p:txBody>
          <a:bodyPr/>
          <a:lstStyle/>
          <a:p>
            <a:fld id="{86CB4B4D-7CA3-9044-876B-883B54F8677D}" type="slidenum">
              <a:rPr/>
              <a:t>‹#›</a:t>
            </a:fld>
            <a:endParaRPr dirty="0"/>
          </a:p>
        </p:txBody>
      </p:sp>
    </p:spTree>
  </p:cSld>
  <p:clrMapOvr>
    <a:masterClrMapping/>
  </p:clrMapOvr>
  <p:transition spd="med"/>
</p:sldLayout>
</file>

<file path=ppt/slideLayouts/slideLayout3.xml><?xml version="1.0" encoding="utf-8"?>
<p:sldLayout xmlns:a="http://schemas.openxmlformats.org/drawingml/2006/main" xmlns:r="http://schemas.openxmlformats.org/officeDocument/2006/relationships" xmlns:p="http://schemas.openxmlformats.org/presentationml/2006/main" type="tx">
  <p:cSld name="SECTION_HEADER">
    <p:spTree>
      <p:nvGrpSpPr>
        <p:cNvPr id="1" name=""/>
        <p:cNvGrpSpPr/>
        <p:nvPr/>
      </p:nvGrpSpPr>
      <p:grpSpPr>
        <a:xfrm>
          <a:off x="0" y="0"/>
          <a:ext cx="0" cy="0"/>
          <a:chOff x="0" y="0"/>
          <a:chExt cx="0" cy="0"/>
        </a:xfrm>
      </p:grpSpPr>
      <p:sp>
        <p:nvSpPr>
          <p:cNvPr id="29" name="Title Text"/>
          <p:cNvSpPr txBox="1">
            <a:spLocks noGrp="1"/>
          </p:cNvSpPr>
          <p:nvPr>
            <p:ph type="title"/>
          </p:nvPr>
        </p:nvSpPr>
        <p:spPr>
          <a:xfrm>
            <a:off x="415600" y="2867799"/>
            <a:ext cx="11360701" cy="1122301"/>
          </a:xfrm>
          <a:prstGeom prst="rect">
            <a:avLst/>
          </a:prstGeom>
        </p:spPr>
        <p:txBody>
          <a:bodyPr lIns="121899" tIns="121899" rIns="121899" bIns="121899"/>
          <a:lstStyle>
            <a:lvl1pPr algn="ctr">
              <a:lnSpc>
                <a:spcPct val="100000"/>
              </a:lnSpc>
              <a:defRPr sz="4800"/>
            </a:lvl1pPr>
          </a:lstStyle>
          <a:p>
            <a:r>
              <a:t>Title Text</a:t>
            </a:r>
          </a:p>
        </p:txBody>
      </p:sp>
      <p:sp>
        <p:nvSpPr>
          <p:cNvPr id="30" name="Slide Number"/>
          <p:cNvSpPr txBox="1">
            <a:spLocks noGrp="1"/>
          </p:cNvSpPr>
          <p:nvPr>
            <p:ph type="sldNum" sz="quarter" idx="2"/>
          </p:nvPr>
        </p:nvSpPr>
        <p:spPr>
          <a:xfrm>
            <a:off x="11588168" y="6265522"/>
            <a:ext cx="440142" cy="428900"/>
          </a:xfrm>
          <a:prstGeom prst="rect">
            <a:avLst/>
          </a:prstGeom>
        </p:spPr>
        <p:txBody>
          <a:bodyPr lIns="121899" tIns="121899" rIns="121899" bIns="121899"/>
          <a:lstStyle>
            <a:lvl1pPr>
              <a:defRPr>
                <a:solidFill>
                  <a:schemeClr val="accent2">
                    <a:lumOff val="21764"/>
                  </a:schemeClr>
                </a:solidFill>
                <a:latin typeface="+mj-lt"/>
                <a:ea typeface="+mj-ea"/>
                <a:cs typeface="+mj-cs"/>
                <a:sym typeface="Arial"/>
              </a:defRPr>
            </a:lvl1pPr>
          </a:lstStyle>
          <a:p>
            <a:fld id="{86CB4B4D-7CA3-9044-876B-883B54F8677D}" type="slidenum">
              <a:rPr/>
              <a:t>‹#›</a:t>
            </a:fld>
            <a:endParaRPr dirty="0"/>
          </a:p>
        </p:txBody>
      </p:sp>
    </p:spTree>
  </p:cSld>
  <p:clrMapOvr>
    <a:masterClrMapping/>
  </p:clrMapOvr>
  <p:transition spd="med"/>
</p:sldLayout>
</file>

<file path=ppt/slideLayouts/slideLayout4.xml><?xml version="1.0" encoding="utf-8"?>
<p:sldLayout xmlns:a="http://schemas.openxmlformats.org/drawingml/2006/main" xmlns:r="http://schemas.openxmlformats.org/officeDocument/2006/relationships" xmlns:p="http://schemas.openxmlformats.org/presentationml/2006/main" type="tx">
  <p:cSld name="TITLE_AND_BODY">
    <p:spTree>
      <p:nvGrpSpPr>
        <p:cNvPr id="1" name=""/>
        <p:cNvGrpSpPr/>
        <p:nvPr/>
      </p:nvGrpSpPr>
      <p:grpSpPr>
        <a:xfrm>
          <a:off x="0" y="0"/>
          <a:ext cx="0" cy="0"/>
          <a:chOff x="0" y="0"/>
          <a:chExt cx="0" cy="0"/>
        </a:xfrm>
      </p:grpSpPr>
      <p:sp>
        <p:nvSpPr>
          <p:cNvPr id="37" name="Title Text"/>
          <p:cNvSpPr txBox="1">
            <a:spLocks noGrp="1"/>
          </p:cNvSpPr>
          <p:nvPr>
            <p:ph type="title"/>
          </p:nvPr>
        </p:nvSpPr>
        <p:spPr>
          <a:xfrm>
            <a:off x="415600" y="593366"/>
            <a:ext cx="11360701" cy="763501"/>
          </a:xfrm>
          <a:prstGeom prst="rect">
            <a:avLst/>
          </a:prstGeom>
        </p:spPr>
        <p:txBody>
          <a:bodyPr lIns="121899" tIns="121899" rIns="121899" bIns="121899" anchor="t"/>
          <a:lstStyle>
            <a:lvl1pPr>
              <a:lnSpc>
                <a:spcPct val="100000"/>
              </a:lnSpc>
            </a:lvl1pPr>
          </a:lstStyle>
          <a:p>
            <a:r>
              <a:t>Title Text</a:t>
            </a:r>
          </a:p>
        </p:txBody>
      </p:sp>
      <p:sp>
        <p:nvSpPr>
          <p:cNvPr id="38" name="Body Level One…"/>
          <p:cNvSpPr txBox="1">
            <a:spLocks noGrp="1"/>
          </p:cNvSpPr>
          <p:nvPr>
            <p:ph type="body" idx="1"/>
          </p:nvPr>
        </p:nvSpPr>
        <p:spPr>
          <a:xfrm>
            <a:off x="415600" y="1536633"/>
            <a:ext cx="11360701" cy="4555200"/>
          </a:xfrm>
          <a:prstGeom prst="rect">
            <a:avLst/>
          </a:prstGeom>
        </p:spPr>
        <p:txBody>
          <a:bodyPr lIns="121899" tIns="121899" rIns="121899" bIns="121899"/>
          <a:lstStyle>
            <a:lvl1pPr indent="-381000">
              <a:lnSpc>
                <a:spcPct val="115000"/>
              </a:lnSpc>
              <a:spcBef>
                <a:spcPts val="0"/>
              </a:spcBef>
              <a:buClr>
                <a:schemeClr val="accent2">
                  <a:lumOff val="21764"/>
                </a:schemeClr>
              </a:buClr>
            </a:lvl1pPr>
            <a:lvl2pPr marL="1006307" indent="-441157">
              <a:lnSpc>
                <a:spcPct val="115000"/>
              </a:lnSpc>
              <a:spcBef>
                <a:spcPts val="0"/>
              </a:spcBef>
              <a:buClr>
                <a:schemeClr val="accent2">
                  <a:lumOff val="21764"/>
                </a:schemeClr>
              </a:buClr>
            </a:lvl2pPr>
            <a:lvl3pPr marL="1463507" indent="-441157">
              <a:lnSpc>
                <a:spcPct val="115000"/>
              </a:lnSpc>
              <a:spcBef>
                <a:spcPts val="0"/>
              </a:spcBef>
              <a:buClr>
                <a:schemeClr val="accent2">
                  <a:lumOff val="21764"/>
                </a:schemeClr>
              </a:buClr>
            </a:lvl3pPr>
            <a:lvl4pPr marL="1920707" indent="-441157">
              <a:lnSpc>
                <a:spcPct val="115000"/>
              </a:lnSpc>
              <a:spcBef>
                <a:spcPts val="0"/>
              </a:spcBef>
              <a:buClr>
                <a:schemeClr val="accent2">
                  <a:lumOff val="21764"/>
                </a:schemeClr>
              </a:buClr>
            </a:lvl4pPr>
            <a:lvl5pPr marL="2377907" indent="-441157">
              <a:lnSpc>
                <a:spcPct val="115000"/>
              </a:lnSpc>
              <a:spcBef>
                <a:spcPts val="0"/>
              </a:spcBef>
              <a:buClr>
                <a:schemeClr val="accent2">
                  <a:lumOff val="21764"/>
                </a:schemeClr>
              </a:buClr>
            </a:lvl5pPr>
          </a:lstStyle>
          <a:p>
            <a:r>
              <a:t>Body Level One</a:t>
            </a:r>
          </a:p>
          <a:p>
            <a:pPr lvl="1"/>
            <a:r>
              <a:t>Body Level Two</a:t>
            </a:r>
          </a:p>
          <a:p>
            <a:pPr lvl="2"/>
            <a:r>
              <a:t>Body Level Three</a:t>
            </a:r>
          </a:p>
          <a:p>
            <a:pPr lvl="3"/>
            <a:r>
              <a:t>Body Level Four</a:t>
            </a:r>
          </a:p>
          <a:p>
            <a:pPr lvl="4"/>
            <a:r>
              <a:t>Body Level Five</a:t>
            </a:r>
          </a:p>
        </p:txBody>
      </p:sp>
      <p:sp>
        <p:nvSpPr>
          <p:cNvPr id="39" name="Slide Number"/>
          <p:cNvSpPr txBox="1">
            <a:spLocks noGrp="1"/>
          </p:cNvSpPr>
          <p:nvPr>
            <p:ph type="sldNum" sz="quarter" idx="2"/>
          </p:nvPr>
        </p:nvSpPr>
        <p:spPr>
          <a:xfrm>
            <a:off x="11588168" y="6265522"/>
            <a:ext cx="440142" cy="428900"/>
          </a:xfrm>
          <a:prstGeom prst="rect">
            <a:avLst/>
          </a:prstGeom>
        </p:spPr>
        <p:txBody>
          <a:bodyPr lIns="121899" tIns="121899" rIns="121899" bIns="121899"/>
          <a:lstStyle>
            <a:lvl1pPr>
              <a:defRPr>
                <a:solidFill>
                  <a:schemeClr val="accent2">
                    <a:lumOff val="21764"/>
                  </a:schemeClr>
                </a:solidFill>
                <a:latin typeface="+mj-lt"/>
                <a:ea typeface="+mj-ea"/>
                <a:cs typeface="+mj-cs"/>
                <a:sym typeface="Arial"/>
              </a:defRPr>
            </a:lvl1pPr>
          </a:lstStyle>
          <a:p>
            <a:fld id="{86CB4B4D-7CA3-9044-876B-883B54F8677D}" type="slidenum">
              <a:rPr/>
              <a:t>‹#›</a:t>
            </a:fld>
            <a:endParaRPr dirty="0"/>
          </a:p>
        </p:txBody>
      </p:sp>
    </p:spTree>
  </p:cSld>
  <p:clrMapOvr>
    <a:masterClrMapping/>
  </p:clrMapOvr>
  <p:transition spd="med"/>
</p:sldLayout>
</file>

<file path=ppt/slideLayouts/slideLayout5.xml><?xml version="1.0" encoding="utf-8"?>
<p:sldLayout xmlns:a="http://schemas.openxmlformats.org/drawingml/2006/main" xmlns:r="http://schemas.openxmlformats.org/officeDocument/2006/relationships" xmlns:p="http://schemas.openxmlformats.org/presentationml/2006/main" type="tx">
  <p:cSld name="TITLE_AND_TWO_COLUMNS">
    <p:spTree>
      <p:nvGrpSpPr>
        <p:cNvPr id="1" name=""/>
        <p:cNvGrpSpPr/>
        <p:nvPr/>
      </p:nvGrpSpPr>
      <p:grpSpPr>
        <a:xfrm>
          <a:off x="0" y="0"/>
          <a:ext cx="0" cy="0"/>
          <a:chOff x="0" y="0"/>
          <a:chExt cx="0" cy="0"/>
        </a:xfrm>
      </p:grpSpPr>
      <p:sp>
        <p:nvSpPr>
          <p:cNvPr id="46" name="Title Text"/>
          <p:cNvSpPr txBox="1">
            <a:spLocks noGrp="1"/>
          </p:cNvSpPr>
          <p:nvPr>
            <p:ph type="title"/>
          </p:nvPr>
        </p:nvSpPr>
        <p:spPr>
          <a:xfrm>
            <a:off x="415600" y="593366"/>
            <a:ext cx="11360701" cy="763501"/>
          </a:xfrm>
          <a:prstGeom prst="rect">
            <a:avLst/>
          </a:prstGeom>
        </p:spPr>
        <p:txBody>
          <a:bodyPr lIns="121899" tIns="121899" rIns="121899" bIns="121899" anchor="t"/>
          <a:lstStyle>
            <a:lvl1pPr>
              <a:lnSpc>
                <a:spcPct val="100000"/>
              </a:lnSpc>
            </a:lvl1pPr>
          </a:lstStyle>
          <a:p>
            <a:r>
              <a:t>Title Text</a:t>
            </a:r>
          </a:p>
        </p:txBody>
      </p:sp>
      <p:sp>
        <p:nvSpPr>
          <p:cNvPr id="47" name="Body Level One…"/>
          <p:cNvSpPr txBox="1">
            <a:spLocks noGrp="1"/>
          </p:cNvSpPr>
          <p:nvPr>
            <p:ph type="body" sz="half" idx="1"/>
          </p:nvPr>
        </p:nvSpPr>
        <p:spPr>
          <a:xfrm>
            <a:off x="415600" y="1536633"/>
            <a:ext cx="5333101" cy="4555200"/>
          </a:xfrm>
          <a:prstGeom prst="rect">
            <a:avLst/>
          </a:prstGeom>
        </p:spPr>
        <p:txBody>
          <a:bodyPr lIns="121899" tIns="121899" rIns="121899" bIns="121899"/>
          <a:lstStyle>
            <a:lvl1pPr indent="-349250">
              <a:lnSpc>
                <a:spcPct val="115000"/>
              </a:lnSpc>
              <a:spcBef>
                <a:spcPts val="0"/>
              </a:spcBef>
              <a:buClr>
                <a:schemeClr val="accent2">
                  <a:lumOff val="21764"/>
                </a:schemeClr>
              </a:buClr>
              <a:buSzPts val="1900"/>
              <a:defRPr sz="1900"/>
            </a:lvl1pPr>
            <a:lvl2pPr marL="976312" indent="-392112">
              <a:lnSpc>
                <a:spcPct val="115000"/>
              </a:lnSpc>
              <a:spcBef>
                <a:spcPts val="0"/>
              </a:spcBef>
              <a:buClr>
                <a:schemeClr val="accent2">
                  <a:lumOff val="21764"/>
                </a:schemeClr>
              </a:buClr>
              <a:buSzPts val="1900"/>
              <a:defRPr sz="1900"/>
            </a:lvl2pPr>
            <a:lvl3pPr marL="1433512" indent="-392112">
              <a:lnSpc>
                <a:spcPct val="115000"/>
              </a:lnSpc>
              <a:spcBef>
                <a:spcPts val="0"/>
              </a:spcBef>
              <a:buClr>
                <a:schemeClr val="accent2">
                  <a:lumOff val="21764"/>
                </a:schemeClr>
              </a:buClr>
              <a:buSzPts val="1900"/>
              <a:defRPr sz="1900"/>
            </a:lvl3pPr>
            <a:lvl4pPr marL="1890712" indent="-392112">
              <a:lnSpc>
                <a:spcPct val="115000"/>
              </a:lnSpc>
              <a:spcBef>
                <a:spcPts val="0"/>
              </a:spcBef>
              <a:buClr>
                <a:schemeClr val="accent2">
                  <a:lumOff val="21764"/>
                </a:schemeClr>
              </a:buClr>
              <a:buSzPts val="1900"/>
              <a:defRPr sz="1900"/>
            </a:lvl4pPr>
            <a:lvl5pPr marL="2347912" indent="-392112">
              <a:lnSpc>
                <a:spcPct val="115000"/>
              </a:lnSpc>
              <a:spcBef>
                <a:spcPts val="0"/>
              </a:spcBef>
              <a:buClr>
                <a:schemeClr val="accent2">
                  <a:lumOff val="21764"/>
                </a:schemeClr>
              </a:buClr>
              <a:buSzPts val="1900"/>
              <a:defRPr sz="1900"/>
            </a:lvl5pPr>
          </a:lstStyle>
          <a:p>
            <a:r>
              <a:t>Body Level One</a:t>
            </a:r>
          </a:p>
          <a:p>
            <a:pPr lvl="1"/>
            <a:r>
              <a:t>Body Level Two</a:t>
            </a:r>
          </a:p>
          <a:p>
            <a:pPr lvl="2"/>
            <a:r>
              <a:t>Body Level Three</a:t>
            </a:r>
          </a:p>
          <a:p>
            <a:pPr lvl="3"/>
            <a:r>
              <a:t>Body Level Four</a:t>
            </a:r>
          </a:p>
          <a:p>
            <a:pPr lvl="4"/>
            <a:r>
              <a:t>Body Level Five</a:t>
            </a:r>
          </a:p>
        </p:txBody>
      </p:sp>
      <p:sp>
        <p:nvSpPr>
          <p:cNvPr id="48" name="Google Shape;33;g1dfca2059e5_0_15"/>
          <p:cNvSpPr txBox="1">
            <a:spLocks noGrp="1"/>
          </p:cNvSpPr>
          <p:nvPr>
            <p:ph type="body" sz="half" idx="21"/>
          </p:nvPr>
        </p:nvSpPr>
        <p:spPr>
          <a:xfrm>
            <a:off x="6443200" y="1536632"/>
            <a:ext cx="5333101" cy="4555202"/>
          </a:xfrm>
          <a:prstGeom prst="rect">
            <a:avLst/>
          </a:prstGeom>
        </p:spPr>
        <p:txBody>
          <a:bodyPr lIns="121899" tIns="121899" rIns="121899" bIns="121899"/>
          <a:lstStyle/>
          <a:p>
            <a:pPr indent="-349250">
              <a:lnSpc>
                <a:spcPct val="115000"/>
              </a:lnSpc>
              <a:spcBef>
                <a:spcPts val="0"/>
              </a:spcBef>
              <a:buClr>
                <a:schemeClr val="accent2">
                  <a:lumOff val="21764"/>
                </a:schemeClr>
              </a:buClr>
              <a:buSzPts val="1900"/>
              <a:defRPr sz="1900"/>
            </a:pPr>
            <a:endParaRPr/>
          </a:p>
        </p:txBody>
      </p:sp>
      <p:sp>
        <p:nvSpPr>
          <p:cNvPr id="49" name="Slide Number"/>
          <p:cNvSpPr txBox="1">
            <a:spLocks noGrp="1"/>
          </p:cNvSpPr>
          <p:nvPr>
            <p:ph type="sldNum" sz="quarter" idx="2"/>
          </p:nvPr>
        </p:nvSpPr>
        <p:spPr>
          <a:xfrm>
            <a:off x="11588168" y="6265522"/>
            <a:ext cx="440142" cy="428900"/>
          </a:xfrm>
          <a:prstGeom prst="rect">
            <a:avLst/>
          </a:prstGeom>
        </p:spPr>
        <p:txBody>
          <a:bodyPr lIns="121899" tIns="121899" rIns="121899" bIns="121899"/>
          <a:lstStyle>
            <a:lvl1pPr>
              <a:defRPr>
                <a:solidFill>
                  <a:schemeClr val="accent2">
                    <a:lumOff val="21764"/>
                  </a:schemeClr>
                </a:solidFill>
                <a:latin typeface="+mj-lt"/>
                <a:ea typeface="+mj-ea"/>
                <a:cs typeface="+mj-cs"/>
                <a:sym typeface="Arial"/>
              </a:defRPr>
            </a:lvl1pPr>
          </a:lstStyle>
          <a:p>
            <a:fld id="{86CB4B4D-7CA3-9044-876B-883B54F8677D}" type="slidenum">
              <a:rPr/>
              <a:t>‹#›</a:t>
            </a:fld>
            <a:endParaRPr dirty="0"/>
          </a:p>
        </p:txBody>
      </p:sp>
    </p:spTree>
  </p:cSld>
  <p:clrMapOvr>
    <a:masterClrMapping/>
  </p:clrMapOvr>
  <p:transition spd="med"/>
</p:sldLayout>
</file>

<file path=ppt/slideLayouts/slideLayout6.xml><?xml version="1.0" encoding="utf-8"?>
<p:sldLayout xmlns:a="http://schemas.openxmlformats.org/drawingml/2006/main" xmlns:r="http://schemas.openxmlformats.org/officeDocument/2006/relationships" xmlns:p="http://schemas.openxmlformats.org/presentationml/2006/main" type="tx">
  <p:cSld name="TITLE_ONLY">
    <p:spTree>
      <p:nvGrpSpPr>
        <p:cNvPr id="1" name=""/>
        <p:cNvGrpSpPr/>
        <p:nvPr/>
      </p:nvGrpSpPr>
      <p:grpSpPr>
        <a:xfrm>
          <a:off x="0" y="0"/>
          <a:ext cx="0" cy="0"/>
          <a:chOff x="0" y="0"/>
          <a:chExt cx="0" cy="0"/>
        </a:xfrm>
      </p:grpSpPr>
      <p:sp>
        <p:nvSpPr>
          <p:cNvPr id="56" name="Title Text"/>
          <p:cNvSpPr txBox="1">
            <a:spLocks noGrp="1"/>
          </p:cNvSpPr>
          <p:nvPr>
            <p:ph type="title"/>
          </p:nvPr>
        </p:nvSpPr>
        <p:spPr>
          <a:xfrm>
            <a:off x="415600" y="593366"/>
            <a:ext cx="11360701" cy="763501"/>
          </a:xfrm>
          <a:prstGeom prst="rect">
            <a:avLst/>
          </a:prstGeom>
        </p:spPr>
        <p:txBody>
          <a:bodyPr lIns="121899" tIns="121899" rIns="121899" bIns="121899" anchor="t"/>
          <a:lstStyle>
            <a:lvl1pPr>
              <a:lnSpc>
                <a:spcPct val="100000"/>
              </a:lnSpc>
            </a:lvl1pPr>
          </a:lstStyle>
          <a:p>
            <a:r>
              <a:t>Title Text</a:t>
            </a:r>
          </a:p>
        </p:txBody>
      </p:sp>
      <p:sp>
        <p:nvSpPr>
          <p:cNvPr id="57" name="Slide Number"/>
          <p:cNvSpPr txBox="1">
            <a:spLocks noGrp="1"/>
          </p:cNvSpPr>
          <p:nvPr>
            <p:ph type="sldNum" sz="quarter" idx="2"/>
          </p:nvPr>
        </p:nvSpPr>
        <p:spPr>
          <a:xfrm>
            <a:off x="11588168" y="6265522"/>
            <a:ext cx="440142" cy="428900"/>
          </a:xfrm>
          <a:prstGeom prst="rect">
            <a:avLst/>
          </a:prstGeom>
        </p:spPr>
        <p:txBody>
          <a:bodyPr lIns="121899" tIns="121899" rIns="121899" bIns="121899"/>
          <a:lstStyle>
            <a:lvl1pPr>
              <a:defRPr>
                <a:solidFill>
                  <a:schemeClr val="accent2">
                    <a:lumOff val="21764"/>
                  </a:schemeClr>
                </a:solidFill>
                <a:latin typeface="+mj-lt"/>
                <a:ea typeface="+mj-ea"/>
                <a:cs typeface="+mj-cs"/>
                <a:sym typeface="Arial"/>
              </a:defRPr>
            </a:lvl1pPr>
          </a:lstStyle>
          <a:p>
            <a:fld id="{86CB4B4D-7CA3-9044-876B-883B54F8677D}" type="slidenum">
              <a:rPr/>
              <a:t>‹#›</a:t>
            </a:fld>
            <a:endParaRPr dirty="0"/>
          </a:p>
        </p:txBody>
      </p:sp>
    </p:spTree>
  </p:cSld>
  <p:clrMapOvr>
    <a:masterClrMapping/>
  </p:clrMapOvr>
  <p:transition spd="med"/>
</p:sldLayout>
</file>

<file path=ppt/slideLayouts/slideLayout7.xml><?xml version="1.0" encoding="utf-8"?>
<p:sldLayout xmlns:a="http://schemas.openxmlformats.org/drawingml/2006/main" xmlns:r="http://schemas.openxmlformats.org/officeDocument/2006/relationships" xmlns:p="http://schemas.openxmlformats.org/presentationml/2006/main" type="tx">
  <p:cSld name="ONE_COLUMN_TEXT">
    <p:spTree>
      <p:nvGrpSpPr>
        <p:cNvPr id="1" name=""/>
        <p:cNvGrpSpPr/>
        <p:nvPr/>
      </p:nvGrpSpPr>
      <p:grpSpPr>
        <a:xfrm>
          <a:off x="0" y="0"/>
          <a:ext cx="0" cy="0"/>
          <a:chOff x="0" y="0"/>
          <a:chExt cx="0" cy="0"/>
        </a:xfrm>
      </p:grpSpPr>
      <p:sp>
        <p:nvSpPr>
          <p:cNvPr id="64" name="Title Text"/>
          <p:cNvSpPr txBox="1">
            <a:spLocks noGrp="1"/>
          </p:cNvSpPr>
          <p:nvPr>
            <p:ph type="title"/>
          </p:nvPr>
        </p:nvSpPr>
        <p:spPr>
          <a:xfrm>
            <a:off x="415600" y="740799"/>
            <a:ext cx="3744001" cy="1007702"/>
          </a:xfrm>
          <a:prstGeom prst="rect">
            <a:avLst/>
          </a:prstGeom>
        </p:spPr>
        <p:txBody>
          <a:bodyPr lIns="121899" tIns="121899" rIns="121899" bIns="121899" anchor="b"/>
          <a:lstStyle>
            <a:lvl1pPr>
              <a:lnSpc>
                <a:spcPct val="100000"/>
              </a:lnSpc>
              <a:defRPr sz="3200"/>
            </a:lvl1pPr>
          </a:lstStyle>
          <a:p>
            <a:r>
              <a:t>Title Text</a:t>
            </a:r>
          </a:p>
        </p:txBody>
      </p:sp>
      <p:sp>
        <p:nvSpPr>
          <p:cNvPr id="65" name="Body Level One…"/>
          <p:cNvSpPr txBox="1">
            <a:spLocks noGrp="1"/>
          </p:cNvSpPr>
          <p:nvPr>
            <p:ph type="body" sz="quarter" idx="1"/>
          </p:nvPr>
        </p:nvSpPr>
        <p:spPr>
          <a:xfrm>
            <a:off x="415600" y="1852800"/>
            <a:ext cx="3744001" cy="4239301"/>
          </a:xfrm>
          <a:prstGeom prst="rect">
            <a:avLst/>
          </a:prstGeom>
        </p:spPr>
        <p:txBody>
          <a:bodyPr lIns="121899" tIns="121899" rIns="121899" bIns="121899"/>
          <a:lstStyle>
            <a:lvl1pPr indent="-330200">
              <a:lnSpc>
                <a:spcPct val="115000"/>
              </a:lnSpc>
              <a:spcBef>
                <a:spcPts val="0"/>
              </a:spcBef>
              <a:buClr>
                <a:schemeClr val="accent2">
                  <a:lumOff val="21764"/>
                </a:schemeClr>
              </a:buClr>
              <a:buSzPts val="1600"/>
              <a:defRPr sz="1600"/>
            </a:lvl1pPr>
            <a:lvl2pPr marL="914400" indent="-330200">
              <a:lnSpc>
                <a:spcPct val="115000"/>
              </a:lnSpc>
              <a:spcBef>
                <a:spcPts val="0"/>
              </a:spcBef>
              <a:buClr>
                <a:schemeClr val="accent2">
                  <a:lumOff val="21764"/>
                </a:schemeClr>
              </a:buClr>
              <a:buSzPts val="1600"/>
              <a:defRPr sz="1600"/>
            </a:lvl2pPr>
            <a:lvl3pPr marL="1371600" indent="-330200">
              <a:lnSpc>
                <a:spcPct val="115000"/>
              </a:lnSpc>
              <a:spcBef>
                <a:spcPts val="0"/>
              </a:spcBef>
              <a:buClr>
                <a:schemeClr val="accent2">
                  <a:lumOff val="21764"/>
                </a:schemeClr>
              </a:buClr>
              <a:buSzPts val="1600"/>
              <a:defRPr sz="1600"/>
            </a:lvl3pPr>
            <a:lvl4pPr marL="1828800" indent="-330200">
              <a:lnSpc>
                <a:spcPct val="115000"/>
              </a:lnSpc>
              <a:spcBef>
                <a:spcPts val="0"/>
              </a:spcBef>
              <a:buClr>
                <a:schemeClr val="accent2">
                  <a:lumOff val="21764"/>
                </a:schemeClr>
              </a:buClr>
              <a:buSzPts val="1600"/>
              <a:defRPr sz="1600"/>
            </a:lvl4pPr>
            <a:lvl5pPr marL="2286000" indent="-330200">
              <a:lnSpc>
                <a:spcPct val="115000"/>
              </a:lnSpc>
              <a:spcBef>
                <a:spcPts val="0"/>
              </a:spcBef>
              <a:buClr>
                <a:schemeClr val="accent2">
                  <a:lumOff val="21764"/>
                </a:schemeClr>
              </a:buClr>
              <a:buSzPts val="1600"/>
              <a:defRPr sz="1600"/>
            </a:lvl5pPr>
          </a:lstStyle>
          <a:p>
            <a:r>
              <a:t>Body Level One</a:t>
            </a:r>
          </a:p>
          <a:p>
            <a:pPr lvl="1"/>
            <a:r>
              <a:t>Body Level Two</a:t>
            </a:r>
          </a:p>
          <a:p>
            <a:pPr lvl="2"/>
            <a:r>
              <a:t>Body Level Three</a:t>
            </a:r>
          </a:p>
          <a:p>
            <a:pPr lvl="3"/>
            <a:r>
              <a:t>Body Level Four</a:t>
            </a:r>
          </a:p>
          <a:p>
            <a:pPr lvl="4"/>
            <a:r>
              <a:t>Body Level Five</a:t>
            </a:r>
          </a:p>
        </p:txBody>
      </p:sp>
      <p:sp>
        <p:nvSpPr>
          <p:cNvPr id="66" name="Slide Number"/>
          <p:cNvSpPr txBox="1">
            <a:spLocks noGrp="1"/>
          </p:cNvSpPr>
          <p:nvPr>
            <p:ph type="sldNum" sz="quarter" idx="2"/>
          </p:nvPr>
        </p:nvSpPr>
        <p:spPr>
          <a:xfrm>
            <a:off x="11588168" y="6265522"/>
            <a:ext cx="440142" cy="428900"/>
          </a:xfrm>
          <a:prstGeom prst="rect">
            <a:avLst/>
          </a:prstGeom>
        </p:spPr>
        <p:txBody>
          <a:bodyPr lIns="121899" tIns="121899" rIns="121899" bIns="121899"/>
          <a:lstStyle>
            <a:lvl1pPr>
              <a:defRPr>
                <a:solidFill>
                  <a:schemeClr val="accent2">
                    <a:lumOff val="21764"/>
                  </a:schemeClr>
                </a:solidFill>
                <a:latin typeface="+mj-lt"/>
                <a:ea typeface="+mj-ea"/>
                <a:cs typeface="+mj-cs"/>
                <a:sym typeface="Arial"/>
              </a:defRPr>
            </a:lvl1pPr>
          </a:lstStyle>
          <a:p>
            <a:fld id="{86CB4B4D-7CA3-9044-876B-883B54F8677D}" type="slidenum">
              <a:rPr/>
              <a:t>‹#›</a:t>
            </a:fld>
            <a:endParaRPr dirty="0"/>
          </a:p>
        </p:txBody>
      </p:sp>
    </p:spTree>
  </p:cSld>
  <p:clrMapOvr>
    <a:masterClrMapping/>
  </p:clrMapOvr>
  <p:transition spd="med"/>
</p:sldLayout>
</file>

<file path=ppt/slideLayouts/slideLayout8.xml><?xml version="1.0" encoding="utf-8"?>
<p:sldLayout xmlns:a="http://schemas.openxmlformats.org/drawingml/2006/main" xmlns:r="http://schemas.openxmlformats.org/officeDocument/2006/relationships" xmlns:p="http://schemas.openxmlformats.org/presentationml/2006/main" type="tx">
  <p:cSld name="MAIN_POINT">
    <p:spTree>
      <p:nvGrpSpPr>
        <p:cNvPr id="1" name=""/>
        <p:cNvGrpSpPr/>
        <p:nvPr/>
      </p:nvGrpSpPr>
      <p:grpSpPr>
        <a:xfrm>
          <a:off x="0" y="0"/>
          <a:ext cx="0" cy="0"/>
          <a:chOff x="0" y="0"/>
          <a:chExt cx="0" cy="0"/>
        </a:xfrm>
      </p:grpSpPr>
      <p:sp>
        <p:nvSpPr>
          <p:cNvPr id="73" name="Title Text"/>
          <p:cNvSpPr txBox="1">
            <a:spLocks noGrp="1"/>
          </p:cNvSpPr>
          <p:nvPr>
            <p:ph type="title"/>
          </p:nvPr>
        </p:nvSpPr>
        <p:spPr>
          <a:xfrm>
            <a:off x="653666" y="600199"/>
            <a:ext cx="8490302" cy="5454302"/>
          </a:xfrm>
          <a:prstGeom prst="rect">
            <a:avLst/>
          </a:prstGeom>
        </p:spPr>
        <p:txBody>
          <a:bodyPr lIns="121899" tIns="121899" rIns="121899" bIns="121899"/>
          <a:lstStyle>
            <a:lvl1pPr>
              <a:lnSpc>
                <a:spcPct val="100000"/>
              </a:lnSpc>
              <a:defRPr sz="6400"/>
            </a:lvl1pPr>
          </a:lstStyle>
          <a:p>
            <a:r>
              <a:t>Title Text</a:t>
            </a:r>
          </a:p>
        </p:txBody>
      </p:sp>
      <p:sp>
        <p:nvSpPr>
          <p:cNvPr id="74" name="Slide Number"/>
          <p:cNvSpPr txBox="1">
            <a:spLocks noGrp="1"/>
          </p:cNvSpPr>
          <p:nvPr>
            <p:ph type="sldNum" sz="quarter" idx="2"/>
          </p:nvPr>
        </p:nvSpPr>
        <p:spPr>
          <a:xfrm>
            <a:off x="11588168" y="6265522"/>
            <a:ext cx="440142" cy="428900"/>
          </a:xfrm>
          <a:prstGeom prst="rect">
            <a:avLst/>
          </a:prstGeom>
        </p:spPr>
        <p:txBody>
          <a:bodyPr lIns="121899" tIns="121899" rIns="121899" bIns="121899"/>
          <a:lstStyle>
            <a:lvl1pPr>
              <a:defRPr>
                <a:solidFill>
                  <a:schemeClr val="accent2">
                    <a:lumOff val="21764"/>
                  </a:schemeClr>
                </a:solidFill>
                <a:latin typeface="+mj-lt"/>
                <a:ea typeface="+mj-ea"/>
                <a:cs typeface="+mj-cs"/>
                <a:sym typeface="Arial"/>
              </a:defRPr>
            </a:lvl1pPr>
          </a:lstStyle>
          <a:p>
            <a:fld id="{86CB4B4D-7CA3-9044-876B-883B54F8677D}" type="slidenum">
              <a:rPr/>
              <a:t>‹#›</a:t>
            </a:fld>
            <a:endParaRPr dirty="0"/>
          </a:p>
        </p:txBody>
      </p:sp>
    </p:spTree>
  </p:cSld>
  <p:clrMapOvr>
    <a:masterClrMapping/>
  </p:clrMapOvr>
  <p:transition spd="med"/>
</p:sldLayout>
</file>

<file path=ppt/slideLayouts/slideLayout9.xml><?xml version="1.0" encoding="utf-8"?>
<p:sldLayout xmlns:a="http://schemas.openxmlformats.org/drawingml/2006/main" xmlns:r="http://schemas.openxmlformats.org/officeDocument/2006/relationships" xmlns:p="http://schemas.openxmlformats.org/presentationml/2006/main" type="tx">
  <p:cSld name="SECTION_TITLE_AND_DESCRIPTION">
    <p:spTree>
      <p:nvGrpSpPr>
        <p:cNvPr id="1" name=""/>
        <p:cNvGrpSpPr/>
        <p:nvPr/>
      </p:nvGrpSpPr>
      <p:grpSpPr>
        <a:xfrm>
          <a:off x="0" y="0"/>
          <a:ext cx="0" cy="0"/>
          <a:chOff x="0" y="0"/>
          <a:chExt cx="0" cy="0"/>
        </a:xfrm>
      </p:grpSpPr>
      <p:sp>
        <p:nvSpPr>
          <p:cNvPr id="81" name="Google Shape;46;g1dfca2059e5_0_30"/>
          <p:cNvSpPr/>
          <p:nvPr/>
        </p:nvSpPr>
        <p:spPr>
          <a:xfrm>
            <a:off x="6096000" y="-167"/>
            <a:ext cx="6096000" cy="6858001"/>
          </a:xfrm>
          <a:prstGeom prst="rect">
            <a:avLst/>
          </a:prstGeom>
          <a:solidFill>
            <a:srgbClr val="EEEEEE"/>
          </a:solidFill>
          <a:ln w="12700">
            <a:miter lim="400000"/>
          </a:ln>
        </p:spPr>
        <p:txBody>
          <a:bodyPr lIns="45719" rIns="45719" anchor="ctr"/>
          <a:lstStyle/>
          <a:p>
            <a:endParaRPr dirty="0"/>
          </a:p>
        </p:txBody>
      </p:sp>
      <p:sp>
        <p:nvSpPr>
          <p:cNvPr id="82" name="Title Text"/>
          <p:cNvSpPr txBox="1">
            <a:spLocks noGrp="1"/>
          </p:cNvSpPr>
          <p:nvPr>
            <p:ph type="title"/>
          </p:nvPr>
        </p:nvSpPr>
        <p:spPr>
          <a:xfrm>
            <a:off x="354000" y="1644232"/>
            <a:ext cx="5393700" cy="1976401"/>
          </a:xfrm>
          <a:prstGeom prst="rect">
            <a:avLst/>
          </a:prstGeom>
        </p:spPr>
        <p:txBody>
          <a:bodyPr lIns="121899" tIns="121899" rIns="121899" bIns="121899" anchor="b"/>
          <a:lstStyle>
            <a:lvl1pPr algn="ctr">
              <a:lnSpc>
                <a:spcPct val="100000"/>
              </a:lnSpc>
              <a:defRPr sz="5600"/>
            </a:lvl1pPr>
          </a:lstStyle>
          <a:p>
            <a:r>
              <a:t>Title Text</a:t>
            </a:r>
          </a:p>
        </p:txBody>
      </p:sp>
      <p:sp>
        <p:nvSpPr>
          <p:cNvPr id="83" name="Body Level One…"/>
          <p:cNvSpPr txBox="1">
            <a:spLocks noGrp="1"/>
          </p:cNvSpPr>
          <p:nvPr>
            <p:ph type="body" sz="quarter" idx="1"/>
          </p:nvPr>
        </p:nvSpPr>
        <p:spPr>
          <a:xfrm>
            <a:off x="354000" y="3737433"/>
            <a:ext cx="5393700" cy="1646701"/>
          </a:xfrm>
          <a:prstGeom prst="rect">
            <a:avLst/>
          </a:prstGeom>
        </p:spPr>
        <p:txBody>
          <a:bodyPr lIns="121899" tIns="121899" rIns="121899" bIns="121899"/>
          <a:lstStyle>
            <a:lvl1pPr marL="381000" indent="-304800" algn="ctr">
              <a:lnSpc>
                <a:spcPct val="100000"/>
              </a:lnSpc>
              <a:spcBef>
                <a:spcPts val="0"/>
              </a:spcBef>
              <a:buClrTx/>
              <a:buSzTx/>
              <a:buFontTx/>
              <a:buNone/>
              <a:defRPr sz="2800"/>
            </a:lvl1pPr>
            <a:lvl2pPr marL="381000" indent="184150" algn="ctr">
              <a:lnSpc>
                <a:spcPct val="100000"/>
              </a:lnSpc>
              <a:spcBef>
                <a:spcPts val="0"/>
              </a:spcBef>
              <a:buClrTx/>
              <a:buSzTx/>
              <a:buFontTx/>
              <a:buNone/>
              <a:defRPr sz="2800"/>
            </a:lvl2pPr>
            <a:lvl3pPr marL="381000" indent="641350" algn="ctr">
              <a:lnSpc>
                <a:spcPct val="100000"/>
              </a:lnSpc>
              <a:spcBef>
                <a:spcPts val="0"/>
              </a:spcBef>
              <a:buClrTx/>
              <a:buSzTx/>
              <a:buFontTx/>
              <a:buNone/>
              <a:defRPr sz="2800"/>
            </a:lvl3pPr>
            <a:lvl4pPr marL="381000" indent="1098550" algn="ctr">
              <a:lnSpc>
                <a:spcPct val="100000"/>
              </a:lnSpc>
              <a:spcBef>
                <a:spcPts val="0"/>
              </a:spcBef>
              <a:buClrTx/>
              <a:buSzTx/>
              <a:buFontTx/>
              <a:buNone/>
              <a:defRPr sz="2800"/>
            </a:lvl4pPr>
            <a:lvl5pPr marL="381000" indent="1555750" algn="ctr">
              <a:lnSpc>
                <a:spcPct val="100000"/>
              </a:lnSpc>
              <a:spcBef>
                <a:spcPts val="0"/>
              </a:spcBef>
              <a:buClrTx/>
              <a:buSzTx/>
              <a:buFontTx/>
              <a:buNone/>
              <a:defRPr sz="2800"/>
            </a:lvl5pPr>
          </a:lstStyle>
          <a:p>
            <a:r>
              <a:t>Body Level One</a:t>
            </a:r>
          </a:p>
          <a:p>
            <a:pPr lvl="1"/>
            <a:r>
              <a:t>Body Level Two</a:t>
            </a:r>
          </a:p>
          <a:p>
            <a:pPr lvl="2"/>
            <a:r>
              <a:t>Body Level Three</a:t>
            </a:r>
          </a:p>
          <a:p>
            <a:pPr lvl="3"/>
            <a:r>
              <a:t>Body Level Four</a:t>
            </a:r>
          </a:p>
          <a:p>
            <a:pPr lvl="4"/>
            <a:r>
              <a:t>Body Level Five</a:t>
            </a:r>
          </a:p>
        </p:txBody>
      </p:sp>
      <p:sp>
        <p:nvSpPr>
          <p:cNvPr id="84" name="Google Shape;49;g1dfca2059e5_0_30"/>
          <p:cNvSpPr txBox="1">
            <a:spLocks noGrp="1"/>
          </p:cNvSpPr>
          <p:nvPr>
            <p:ph type="body" sz="half" idx="21"/>
          </p:nvPr>
        </p:nvSpPr>
        <p:spPr>
          <a:xfrm>
            <a:off x="6586000" y="965433"/>
            <a:ext cx="5115901" cy="4926901"/>
          </a:xfrm>
          <a:prstGeom prst="rect">
            <a:avLst/>
          </a:prstGeom>
        </p:spPr>
        <p:txBody>
          <a:bodyPr lIns="121899" tIns="121899" rIns="121899" bIns="121899" anchor="ctr"/>
          <a:lstStyle/>
          <a:p>
            <a:pPr indent="-381000">
              <a:lnSpc>
                <a:spcPct val="115000"/>
              </a:lnSpc>
              <a:spcBef>
                <a:spcPts val="0"/>
              </a:spcBef>
              <a:buClr>
                <a:schemeClr val="accent2">
                  <a:lumOff val="21764"/>
                </a:schemeClr>
              </a:buClr>
            </a:pPr>
            <a:endParaRPr/>
          </a:p>
        </p:txBody>
      </p:sp>
      <p:sp>
        <p:nvSpPr>
          <p:cNvPr id="85" name="Slide Number"/>
          <p:cNvSpPr txBox="1">
            <a:spLocks noGrp="1"/>
          </p:cNvSpPr>
          <p:nvPr>
            <p:ph type="sldNum" sz="quarter" idx="2"/>
          </p:nvPr>
        </p:nvSpPr>
        <p:spPr>
          <a:xfrm>
            <a:off x="11588168" y="6265522"/>
            <a:ext cx="440142" cy="428900"/>
          </a:xfrm>
          <a:prstGeom prst="rect">
            <a:avLst/>
          </a:prstGeom>
        </p:spPr>
        <p:txBody>
          <a:bodyPr lIns="121899" tIns="121899" rIns="121899" bIns="121899"/>
          <a:lstStyle>
            <a:lvl1pPr>
              <a:defRPr>
                <a:solidFill>
                  <a:schemeClr val="accent2">
                    <a:lumOff val="21764"/>
                  </a:schemeClr>
                </a:solidFill>
                <a:latin typeface="+mj-lt"/>
                <a:ea typeface="+mj-ea"/>
                <a:cs typeface="+mj-cs"/>
                <a:sym typeface="Arial"/>
              </a:defRPr>
            </a:lvl1pPr>
          </a:lstStyle>
          <a:p>
            <a:fld id="{86CB4B4D-7CA3-9044-876B-883B54F8677D}" type="slidenum">
              <a:rPr/>
              <a:t>‹#›</a:t>
            </a:fld>
            <a:endParaRPr dirty="0"/>
          </a:p>
        </p:txBody>
      </p:sp>
    </p:spTree>
  </p:cSld>
  <p:clrMapOvr>
    <a:masterClrMapping/>
  </p:clrMapOvr>
  <p:transition spd="med"/>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itle Text"/>
          <p:cNvSpPr txBox="1">
            <a:spLocks noGrp="1"/>
          </p:cNvSpPr>
          <p:nvPr>
            <p:ph type="title"/>
          </p:nvPr>
        </p:nvSpPr>
        <p:spPr>
          <a:xfrm>
            <a:off x="838200" y="365125"/>
            <a:ext cx="10515600" cy="1325700"/>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699" tIns="45699" rIns="45699" bIns="45699" anchor="ctr">
            <a:normAutofit/>
          </a:bodyPr>
          <a:lstStyle/>
          <a:p>
            <a:r>
              <a:t>Title Text</a:t>
            </a:r>
          </a:p>
        </p:txBody>
      </p:sp>
      <p:sp>
        <p:nvSpPr>
          <p:cNvPr id="3" name="Body Level One…"/>
          <p:cNvSpPr txBox="1">
            <a:spLocks noGrp="1"/>
          </p:cNvSpPr>
          <p:nvPr>
            <p:ph type="body" idx="1"/>
          </p:nvPr>
        </p:nvSpPr>
        <p:spPr>
          <a:xfrm>
            <a:off x="838200" y="1825625"/>
            <a:ext cx="10515600" cy="4351200"/>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699" tIns="45699" rIns="45699" bIns="45699">
            <a:normAutofit/>
          </a:bodyPr>
          <a:lstStyle/>
          <a:p>
            <a:r>
              <a:t>Body Level One</a:t>
            </a:r>
          </a:p>
          <a:p>
            <a:pPr lvl="1"/>
            <a:r>
              <a:t>Body Level Two</a:t>
            </a:r>
          </a:p>
          <a:p>
            <a:pPr lvl="2"/>
            <a:r>
              <a:t>Body Level Three</a:t>
            </a:r>
          </a:p>
          <a:p>
            <a:pPr lvl="3"/>
            <a:r>
              <a:t>Body Level Four</a:t>
            </a:r>
          </a:p>
          <a:p>
            <a:pPr lvl="4"/>
            <a:r>
              <a:t>Body Level Five</a:t>
            </a:r>
          </a:p>
        </p:txBody>
      </p:sp>
      <p:sp>
        <p:nvSpPr>
          <p:cNvPr id="4" name="Slide Number"/>
          <p:cNvSpPr txBox="1">
            <a:spLocks noGrp="1"/>
          </p:cNvSpPr>
          <p:nvPr>
            <p:ph type="sldNum" sz="quarter" idx="2"/>
          </p:nvPr>
        </p:nvSpPr>
        <p:spPr>
          <a:xfrm>
            <a:off x="11066058" y="6391600"/>
            <a:ext cx="287742" cy="294601"/>
          </a:xfrm>
          <a:prstGeom prst="rect">
            <a:avLst/>
          </a:prstGeom>
          <a:ln w="12700">
            <a:miter lim="400000"/>
          </a:ln>
        </p:spPr>
        <p:txBody>
          <a:bodyPr wrap="none" lIns="45699" tIns="45699" rIns="45699" bIns="45699" anchor="ctr">
            <a:normAutofit/>
          </a:bodyPr>
          <a:lstStyle>
            <a:lvl1pPr algn="r">
              <a:defRPr sz="1300">
                <a:latin typeface="Lato"/>
                <a:ea typeface="Lato"/>
                <a:cs typeface="Lato"/>
                <a:sym typeface="Lato"/>
              </a:defRPr>
            </a:lvl1pPr>
          </a:lstStyle>
          <a:p>
            <a:fld id="{86CB4B4D-7CA3-9044-876B-883B54F8677D}" type="slidenum">
              <a:rPr/>
              <a:t>‹#›</a:t>
            </a:fld>
            <a:endParaRPr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Lst>
  <p:transition spd="med"/>
  <p:txStyles>
    <p:titleStyle>
      <a:lvl1pPr marL="0" marR="0" indent="0" algn="l" defTabSz="914400" latinLnBrk="0">
        <a:lnSpc>
          <a:spcPct val="90000"/>
        </a:lnSpc>
        <a:spcBef>
          <a:spcPts val="0"/>
        </a:spcBef>
        <a:spcAft>
          <a:spcPts val="0"/>
        </a:spcAft>
        <a:buClrTx/>
        <a:buSzTx/>
        <a:buFontTx/>
        <a:buNone/>
        <a:tabLst/>
        <a:defRPr sz="3700" b="0" i="0" u="none" strike="noStrike" cap="none" spc="0" baseline="0">
          <a:solidFill>
            <a:srgbClr val="000000"/>
          </a:solidFill>
          <a:uFillTx/>
          <a:latin typeface="+mj-lt"/>
          <a:ea typeface="+mj-ea"/>
          <a:cs typeface="+mj-cs"/>
          <a:sym typeface="Arial"/>
        </a:defRPr>
      </a:lvl1pPr>
      <a:lvl2pPr marL="0" marR="0" indent="0" algn="l" defTabSz="914400" latinLnBrk="0">
        <a:lnSpc>
          <a:spcPct val="90000"/>
        </a:lnSpc>
        <a:spcBef>
          <a:spcPts val="0"/>
        </a:spcBef>
        <a:spcAft>
          <a:spcPts val="0"/>
        </a:spcAft>
        <a:buClrTx/>
        <a:buSzTx/>
        <a:buFontTx/>
        <a:buNone/>
        <a:tabLst/>
        <a:defRPr sz="3700" b="0" i="0" u="none" strike="noStrike" cap="none" spc="0" baseline="0">
          <a:solidFill>
            <a:srgbClr val="000000"/>
          </a:solidFill>
          <a:uFillTx/>
          <a:latin typeface="+mj-lt"/>
          <a:ea typeface="+mj-ea"/>
          <a:cs typeface="+mj-cs"/>
          <a:sym typeface="Arial"/>
        </a:defRPr>
      </a:lvl2pPr>
      <a:lvl3pPr marL="0" marR="0" indent="0" algn="l" defTabSz="914400" latinLnBrk="0">
        <a:lnSpc>
          <a:spcPct val="90000"/>
        </a:lnSpc>
        <a:spcBef>
          <a:spcPts val="0"/>
        </a:spcBef>
        <a:spcAft>
          <a:spcPts val="0"/>
        </a:spcAft>
        <a:buClrTx/>
        <a:buSzTx/>
        <a:buFontTx/>
        <a:buNone/>
        <a:tabLst/>
        <a:defRPr sz="3700" b="0" i="0" u="none" strike="noStrike" cap="none" spc="0" baseline="0">
          <a:solidFill>
            <a:srgbClr val="000000"/>
          </a:solidFill>
          <a:uFillTx/>
          <a:latin typeface="+mj-lt"/>
          <a:ea typeface="+mj-ea"/>
          <a:cs typeface="+mj-cs"/>
          <a:sym typeface="Arial"/>
        </a:defRPr>
      </a:lvl3pPr>
      <a:lvl4pPr marL="0" marR="0" indent="0" algn="l" defTabSz="914400" latinLnBrk="0">
        <a:lnSpc>
          <a:spcPct val="90000"/>
        </a:lnSpc>
        <a:spcBef>
          <a:spcPts val="0"/>
        </a:spcBef>
        <a:spcAft>
          <a:spcPts val="0"/>
        </a:spcAft>
        <a:buClrTx/>
        <a:buSzTx/>
        <a:buFontTx/>
        <a:buNone/>
        <a:tabLst/>
        <a:defRPr sz="3700" b="0" i="0" u="none" strike="noStrike" cap="none" spc="0" baseline="0">
          <a:solidFill>
            <a:srgbClr val="000000"/>
          </a:solidFill>
          <a:uFillTx/>
          <a:latin typeface="+mj-lt"/>
          <a:ea typeface="+mj-ea"/>
          <a:cs typeface="+mj-cs"/>
          <a:sym typeface="Arial"/>
        </a:defRPr>
      </a:lvl4pPr>
      <a:lvl5pPr marL="0" marR="0" indent="0" algn="l" defTabSz="914400" latinLnBrk="0">
        <a:lnSpc>
          <a:spcPct val="90000"/>
        </a:lnSpc>
        <a:spcBef>
          <a:spcPts val="0"/>
        </a:spcBef>
        <a:spcAft>
          <a:spcPts val="0"/>
        </a:spcAft>
        <a:buClrTx/>
        <a:buSzTx/>
        <a:buFontTx/>
        <a:buNone/>
        <a:tabLst/>
        <a:defRPr sz="3700" b="0" i="0" u="none" strike="noStrike" cap="none" spc="0" baseline="0">
          <a:solidFill>
            <a:srgbClr val="000000"/>
          </a:solidFill>
          <a:uFillTx/>
          <a:latin typeface="+mj-lt"/>
          <a:ea typeface="+mj-ea"/>
          <a:cs typeface="+mj-cs"/>
          <a:sym typeface="Arial"/>
        </a:defRPr>
      </a:lvl5pPr>
      <a:lvl6pPr marL="0" marR="0" indent="0" algn="l" defTabSz="914400" latinLnBrk="0">
        <a:lnSpc>
          <a:spcPct val="90000"/>
        </a:lnSpc>
        <a:spcBef>
          <a:spcPts val="0"/>
        </a:spcBef>
        <a:spcAft>
          <a:spcPts val="0"/>
        </a:spcAft>
        <a:buClrTx/>
        <a:buSzTx/>
        <a:buFontTx/>
        <a:buNone/>
        <a:tabLst/>
        <a:defRPr sz="3700" b="0" i="0" u="none" strike="noStrike" cap="none" spc="0" baseline="0">
          <a:solidFill>
            <a:srgbClr val="000000"/>
          </a:solidFill>
          <a:uFillTx/>
          <a:latin typeface="+mj-lt"/>
          <a:ea typeface="+mj-ea"/>
          <a:cs typeface="+mj-cs"/>
          <a:sym typeface="Arial"/>
        </a:defRPr>
      </a:lvl6pPr>
      <a:lvl7pPr marL="0" marR="0" indent="0" algn="l" defTabSz="914400" latinLnBrk="0">
        <a:lnSpc>
          <a:spcPct val="90000"/>
        </a:lnSpc>
        <a:spcBef>
          <a:spcPts val="0"/>
        </a:spcBef>
        <a:spcAft>
          <a:spcPts val="0"/>
        </a:spcAft>
        <a:buClrTx/>
        <a:buSzTx/>
        <a:buFontTx/>
        <a:buNone/>
        <a:tabLst/>
        <a:defRPr sz="3700" b="0" i="0" u="none" strike="noStrike" cap="none" spc="0" baseline="0">
          <a:solidFill>
            <a:srgbClr val="000000"/>
          </a:solidFill>
          <a:uFillTx/>
          <a:latin typeface="+mj-lt"/>
          <a:ea typeface="+mj-ea"/>
          <a:cs typeface="+mj-cs"/>
          <a:sym typeface="Arial"/>
        </a:defRPr>
      </a:lvl7pPr>
      <a:lvl8pPr marL="0" marR="0" indent="0" algn="l" defTabSz="914400" latinLnBrk="0">
        <a:lnSpc>
          <a:spcPct val="90000"/>
        </a:lnSpc>
        <a:spcBef>
          <a:spcPts val="0"/>
        </a:spcBef>
        <a:spcAft>
          <a:spcPts val="0"/>
        </a:spcAft>
        <a:buClrTx/>
        <a:buSzTx/>
        <a:buFontTx/>
        <a:buNone/>
        <a:tabLst/>
        <a:defRPr sz="3700" b="0" i="0" u="none" strike="noStrike" cap="none" spc="0" baseline="0">
          <a:solidFill>
            <a:srgbClr val="000000"/>
          </a:solidFill>
          <a:uFillTx/>
          <a:latin typeface="+mj-lt"/>
          <a:ea typeface="+mj-ea"/>
          <a:cs typeface="+mj-cs"/>
          <a:sym typeface="Arial"/>
        </a:defRPr>
      </a:lvl8pPr>
      <a:lvl9pPr marL="0" marR="0" indent="0" algn="l" defTabSz="914400" latinLnBrk="0">
        <a:lnSpc>
          <a:spcPct val="90000"/>
        </a:lnSpc>
        <a:spcBef>
          <a:spcPts val="0"/>
        </a:spcBef>
        <a:spcAft>
          <a:spcPts val="0"/>
        </a:spcAft>
        <a:buClrTx/>
        <a:buSzTx/>
        <a:buFontTx/>
        <a:buNone/>
        <a:tabLst/>
        <a:defRPr sz="3700" b="0" i="0" u="none" strike="noStrike" cap="none" spc="0" baseline="0">
          <a:solidFill>
            <a:srgbClr val="000000"/>
          </a:solidFill>
          <a:uFillTx/>
          <a:latin typeface="+mj-lt"/>
          <a:ea typeface="+mj-ea"/>
          <a:cs typeface="+mj-cs"/>
          <a:sym typeface="Arial"/>
        </a:defRPr>
      </a:lvl9pPr>
    </p:titleStyle>
    <p:bodyStyle>
      <a:lvl1pPr marL="457200" marR="0" indent="-342900" algn="l" defTabSz="914400" rtl="0" latinLnBrk="0">
        <a:lnSpc>
          <a:spcPct val="90000"/>
        </a:lnSpc>
        <a:spcBef>
          <a:spcPts val="1000"/>
        </a:spcBef>
        <a:spcAft>
          <a:spcPts val="0"/>
        </a:spcAft>
        <a:buClr>
          <a:srgbClr val="000000"/>
        </a:buClr>
        <a:buSzPts val="2400"/>
        <a:buFont typeface="Arial"/>
        <a:buChar char="●"/>
        <a:tabLst/>
        <a:defRPr sz="2400" b="0" i="0" u="none" strike="noStrike" cap="none" spc="0" baseline="0">
          <a:solidFill>
            <a:schemeClr val="accent2">
              <a:lumOff val="21764"/>
            </a:schemeClr>
          </a:solidFill>
          <a:uFillTx/>
          <a:latin typeface="+mj-lt"/>
          <a:ea typeface="+mj-ea"/>
          <a:cs typeface="+mj-cs"/>
          <a:sym typeface="Arial"/>
        </a:defRPr>
      </a:lvl1pPr>
      <a:lvl2pPr marL="1004636" marR="0" indent="-433136" algn="l" defTabSz="914400" rtl="0" latinLnBrk="0">
        <a:lnSpc>
          <a:spcPct val="90000"/>
        </a:lnSpc>
        <a:spcBef>
          <a:spcPts val="1000"/>
        </a:spcBef>
        <a:spcAft>
          <a:spcPts val="0"/>
        </a:spcAft>
        <a:buClr>
          <a:srgbClr val="000000"/>
        </a:buClr>
        <a:buSzPts val="2400"/>
        <a:buFont typeface="Arial"/>
        <a:buChar char="○"/>
        <a:tabLst/>
        <a:defRPr sz="2400" b="0" i="0" u="none" strike="noStrike" cap="none" spc="0" baseline="0">
          <a:solidFill>
            <a:schemeClr val="accent2">
              <a:lumOff val="21764"/>
            </a:schemeClr>
          </a:solidFill>
          <a:uFillTx/>
          <a:latin typeface="+mj-lt"/>
          <a:ea typeface="+mj-ea"/>
          <a:cs typeface="+mj-cs"/>
          <a:sym typeface="Arial"/>
        </a:defRPr>
      </a:lvl2pPr>
      <a:lvl3pPr marL="1461836" marR="0" indent="-433136" algn="l" defTabSz="914400" rtl="0" latinLnBrk="0">
        <a:lnSpc>
          <a:spcPct val="90000"/>
        </a:lnSpc>
        <a:spcBef>
          <a:spcPts val="1000"/>
        </a:spcBef>
        <a:spcAft>
          <a:spcPts val="0"/>
        </a:spcAft>
        <a:buClr>
          <a:srgbClr val="000000"/>
        </a:buClr>
        <a:buSzPts val="2400"/>
        <a:buFont typeface="Arial"/>
        <a:buChar char="■"/>
        <a:tabLst/>
        <a:defRPr sz="2400" b="0" i="0" u="none" strike="noStrike" cap="none" spc="0" baseline="0">
          <a:solidFill>
            <a:schemeClr val="accent2">
              <a:lumOff val="21764"/>
            </a:schemeClr>
          </a:solidFill>
          <a:uFillTx/>
          <a:latin typeface="+mj-lt"/>
          <a:ea typeface="+mj-ea"/>
          <a:cs typeface="+mj-cs"/>
          <a:sym typeface="Arial"/>
        </a:defRPr>
      </a:lvl3pPr>
      <a:lvl4pPr marL="1919036" marR="0" indent="-433136" algn="l" defTabSz="914400" rtl="0" latinLnBrk="0">
        <a:lnSpc>
          <a:spcPct val="90000"/>
        </a:lnSpc>
        <a:spcBef>
          <a:spcPts val="1000"/>
        </a:spcBef>
        <a:spcAft>
          <a:spcPts val="0"/>
        </a:spcAft>
        <a:buClr>
          <a:srgbClr val="000000"/>
        </a:buClr>
        <a:buSzPts val="2400"/>
        <a:buFont typeface="Arial"/>
        <a:buChar char="●"/>
        <a:tabLst/>
        <a:defRPr sz="2400" b="0" i="0" u="none" strike="noStrike" cap="none" spc="0" baseline="0">
          <a:solidFill>
            <a:schemeClr val="accent2">
              <a:lumOff val="21764"/>
            </a:schemeClr>
          </a:solidFill>
          <a:uFillTx/>
          <a:latin typeface="+mj-lt"/>
          <a:ea typeface="+mj-ea"/>
          <a:cs typeface="+mj-cs"/>
          <a:sym typeface="Arial"/>
        </a:defRPr>
      </a:lvl4pPr>
      <a:lvl5pPr marL="2376236" marR="0" indent="-433136" algn="l" defTabSz="914400" rtl="0" latinLnBrk="0">
        <a:lnSpc>
          <a:spcPct val="90000"/>
        </a:lnSpc>
        <a:spcBef>
          <a:spcPts val="1000"/>
        </a:spcBef>
        <a:spcAft>
          <a:spcPts val="0"/>
        </a:spcAft>
        <a:buClr>
          <a:srgbClr val="000000"/>
        </a:buClr>
        <a:buSzPts val="2400"/>
        <a:buFont typeface="Arial"/>
        <a:buChar char="○"/>
        <a:tabLst/>
        <a:defRPr sz="2400" b="0" i="0" u="none" strike="noStrike" cap="none" spc="0" baseline="0">
          <a:solidFill>
            <a:schemeClr val="accent2">
              <a:lumOff val="21764"/>
            </a:schemeClr>
          </a:solidFill>
          <a:uFillTx/>
          <a:latin typeface="+mj-lt"/>
          <a:ea typeface="+mj-ea"/>
          <a:cs typeface="+mj-cs"/>
          <a:sym typeface="Arial"/>
        </a:defRPr>
      </a:lvl5pPr>
      <a:lvl6pPr marL="2833436" marR="0" indent="-433136" algn="l" defTabSz="914400" rtl="0" latinLnBrk="0">
        <a:lnSpc>
          <a:spcPct val="90000"/>
        </a:lnSpc>
        <a:spcBef>
          <a:spcPts val="1000"/>
        </a:spcBef>
        <a:spcAft>
          <a:spcPts val="0"/>
        </a:spcAft>
        <a:buClr>
          <a:srgbClr val="000000"/>
        </a:buClr>
        <a:buSzPts val="2400"/>
        <a:buFont typeface="Arial"/>
        <a:buChar char="■"/>
        <a:tabLst/>
        <a:defRPr sz="2400" b="0" i="0" u="none" strike="noStrike" cap="none" spc="0" baseline="0">
          <a:solidFill>
            <a:schemeClr val="accent2">
              <a:lumOff val="21764"/>
            </a:schemeClr>
          </a:solidFill>
          <a:uFillTx/>
          <a:latin typeface="+mj-lt"/>
          <a:ea typeface="+mj-ea"/>
          <a:cs typeface="+mj-cs"/>
          <a:sym typeface="Arial"/>
        </a:defRPr>
      </a:lvl6pPr>
      <a:lvl7pPr marL="3290636" marR="0" indent="-433136" algn="l" defTabSz="914400" rtl="0" latinLnBrk="0">
        <a:lnSpc>
          <a:spcPct val="90000"/>
        </a:lnSpc>
        <a:spcBef>
          <a:spcPts val="1000"/>
        </a:spcBef>
        <a:spcAft>
          <a:spcPts val="0"/>
        </a:spcAft>
        <a:buClr>
          <a:srgbClr val="000000"/>
        </a:buClr>
        <a:buSzPts val="2400"/>
        <a:buFont typeface="Arial"/>
        <a:buChar char="●"/>
        <a:tabLst/>
        <a:defRPr sz="2400" b="0" i="0" u="none" strike="noStrike" cap="none" spc="0" baseline="0">
          <a:solidFill>
            <a:schemeClr val="accent2">
              <a:lumOff val="21764"/>
            </a:schemeClr>
          </a:solidFill>
          <a:uFillTx/>
          <a:latin typeface="+mj-lt"/>
          <a:ea typeface="+mj-ea"/>
          <a:cs typeface="+mj-cs"/>
          <a:sym typeface="Arial"/>
        </a:defRPr>
      </a:lvl7pPr>
      <a:lvl8pPr marL="3747836" marR="0" indent="-433136" algn="l" defTabSz="914400" rtl="0" latinLnBrk="0">
        <a:lnSpc>
          <a:spcPct val="90000"/>
        </a:lnSpc>
        <a:spcBef>
          <a:spcPts val="1000"/>
        </a:spcBef>
        <a:spcAft>
          <a:spcPts val="0"/>
        </a:spcAft>
        <a:buClr>
          <a:srgbClr val="000000"/>
        </a:buClr>
        <a:buSzPts val="2400"/>
        <a:buFont typeface="Arial"/>
        <a:buChar char="○"/>
        <a:tabLst/>
        <a:defRPr sz="2400" b="0" i="0" u="none" strike="noStrike" cap="none" spc="0" baseline="0">
          <a:solidFill>
            <a:schemeClr val="accent2">
              <a:lumOff val="21764"/>
            </a:schemeClr>
          </a:solidFill>
          <a:uFillTx/>
          <a:latin typeface="+mj-lt"/>
          <a:ea typeface="+mj-ea"/>
          <a:cs typeface="+mj-cs"/>
          <a:sym typeface="Arial"/>
        </a:defRPr>
      </a:lvl8pPr>
      <a:lvl9pPr marL="4205036" marR="0" indent="-433136" algn="l" defTabSz="914400" rtl="0" latinLnBrk="0">
        <a:lnSpc>
          <a:spcPct val="90000"/>
        </a:lnSpc>
        <a:spcBef>
          <a:spcPts val="1000"/>
        </a:spcBef>
        <a:spcAft>
          <a:spcPts val="0"/>
        </a:spcAft>
        <a:buClr>
          <a:srgbClr val="000000"/>
        </a:buClr>
        <a:buSzPts val="2400"/>
        <a:buFont typeface="Arial"/>
        <a:buChar char="■"/>
        <a:tabLst/>
        <a:defRPr sz="2400" b="0" i="0" u="none" strike="noStrike" cap="none" spc="0" baseline="0">
          <a:solidFill>
            <a:schemeClr val="accent2">
              <a:lumOff val="21764"/>
            </a:schemeClr>
          </a:solidFill>
          <a:uFillTx/>
          <a:latin typeface="+mj-lt"/>
          <a:ea typeface="+mj-ea"/>
          <a:cs typeface="+mj-cs"/>
          <a:sym typeface="Arial"/>
        </a:defRPr>
      </a:lvl9pPr>
    </p:bodyStyle>
    <p:otherStyle>
      <a:lvl1pPr marL="0" marR="0" indent="0" algn="r" defTabSz="914400" rtl="0" latinLnBrk="0">
        <a:lnSpc>
          <a:spcPct val="100000"/>
        </a:lnSpc>
        <a:spcBef>
          <a:spcPts val="0"/>
        </a:spcBef>
        <a:spcAft>
          <a:spcPts val="0"/>
        </a:spcAft>
        <a:buClrTx/>
        <a:buSzTx/>
        <a:buFontTx/>
        <a:buNone/>
        <a:tabLst/>
        <a:defRPr sz="1300" b="0" i="0" u="none" strike="noStrike" cap="none" spc="0" baseline="0">
          <a:solidFill>
            <a:schemeClr val="tx1"/>
          </a:solidFill>
          <a:uFillTx/>
          <a:latin typeface="+mn-lt"/>
          <a:ea typeface="+mn-ea"/>
          <a:cs typeface="+mn-cs"/>
          <a:sym typeface="Lato"/>
        </a:defRPr>
      </a:lvl1pPr>
      <a:lvl2pPr marL="0" marR="0" indent="0" algn="r" defTabSz="914400" rtl="0" latinLnBrk="0">
        <a:lnSpc>
          <a:spcPct val="100000"/>
        </a:lnSpc>
        <a:spcBef>
          <a:spcPts val="0"/>
        </a:spcBef>
        <a:spcAft>
          <a:spcPts val="0"/>
        </a:spcAft>
        <a:buClrTx/>
        <a:buSzTx/>
        <a:buFontTx/>
        <a:buNone/>
        <a:tabLst/>
        <a:defRPr sz="1300" b="0" i="0" u="none" strike="noStrike" cap="none" spc="0" baseline="0">
          <a:solidFill>
            <a:schemeClr val="tx1"/>
          </a:solidFill>
          <a:uFillTx/>
          <a:latin typeface="+mn-lt"/>
          <a:ea typeface="+mn-ea"/>
          <a:cs typeface="+mn-cs"/>
          <a:sym typeface="Lato"/>
        </a:defRPr>
      </a:lvl2pPr>
      <a:lvl3pPr marL="0" marR="0" indent="0" algn="r" defTabSz="914400" rtl="0" latinLnBrk="0">
        <a:lnSpc>
          <a:spcPct val="100000"/>
        </a:lnSpc>
        <a:spcBef>
          <a:spcPts val="0"/>
        </a:spcBef>
        <a:spcAft>
          <a:spcPts val="0"/>
        </a:spcAft>
        <a:buClrTx/>
        <a:buSzTx/>
        <a:buFontTx/>
        <a:buNone/>
        <a:tabLst/>
        <a:defRPr sz="1300" b="0" i="0" u="none" strike="noStrike" cap="none" spc="0" baseline="0">
          <a:solidFill>
            <a:schemeClr val="tx1"/>
          </a:solidFill>
          <a:uFillTx/>
          <a:latin typeface="+mn-lt"/>
          <a:ea typeface="+mn-ea"/>
          <a:cs typeface="+mn-cs"/>
          <a:sym typeface="Lato"/>
        </a:defRPr>
      </a:lvl3pPr>
      <a:lvl4pPr marL="0" marR="0" indent="0" algn="r" defTabSz="914400" rtl="0" latinLnBrk="0">
        <a:lnSpc>
          <a:spcPct val="100000"/>
        </a:lnSpc>
        <a:spcBef>
          <a:spcPts val="0"/>
        </a:spcBef>
        <a:spcAft>
          <a:spcPts val="0"/>
        </a:spcAft>
        <a:buClrTx/>
        <a:buSzTx/>
        <a:buFontTx/>
        <a:buNone/>
        <a:tabLst/>
        <a:defRPr sz="1300" b="0" i="0" u="none" strike="noStrike" cap="none" spc="0" baseline="0">
          <a:solidFill>
            <a:schemeClr val="tx1"/>
          </a:solidFill>
          <a:uFillTx/>
          <a:latin typeface="+mn-lt"/>
          <a:ea typeface="+mn-ea"/>
          <a:cs typeface="+mn-cs"/>
          <a:sym typeface="Lato"/>
        </a:defRPr>
      </a:lvl4pPr>
      <a:lvl5pPr marL="0" marR="0" indent="0" algn="r" defTabSz="914400" rtl="0" latinLnBrk="0">
        <a:lnSpc>
          <a:spcPct val="100000"/>
        </a:lnSpc>
        <a:spcBef>
          <a:spcPts val="0"/>
        </a:spcBef>
        <a:spcAft>
          <a:spcPts val="0"/>
        </a:spcAft>
        <a:buClrTx/>
        <a:buSzTx/>
        <a:buFontTx/>
        <a:buNone/>
        <a:tabLst/>
        <a:defRPr sz="1300" b="0" i="0" u="none" strike="noStrike" cap="none" spc="0" baseline="0">
          <a:solidFill>
            <a:schemeClr val="tx1"/>
          </a:solidFill>
          <a:uFillTx/>
          <a:latin typeface="+mn-lt"/>
          <a:ea typeface="+mn-ea"/>
          <a:cs typeface="+mn-cs"/>
          <a:sym typeface="Lato"/>
        </a:defRPr>
      </a:lvl5pPr>
      <a:lvl6pPr marL="0" marR="0" indent="0" algn="r" defTabSz="914400" rtl="0" latinLnBrk="0">
        <a:lnSpc>
          <a:spcPct val="100000"/>
        </a:lnSpc>
        <a:spcBef>
          <a:spcPts val="0"/>
        </a:spcBef>
        <a:spcAft>
          <a:spcPts val="0"/>
        </a:spcAft>
        <a:buClrTx/>
        <a:buSzTx/>
        <a:buFontTx/>
        <a:buNone/>
        <a:tabLst/>
        <a:defRPr sz="1300" b="0" i="0" u="none" strike="noStrike" cap="none" spc="0" baseline="0">
          <a:solidFill>
            <a:schemeClr val="tx1"/>
          </a:solidFill>
          <a:uFillTx/>
          <a:latin typeface="+mn-lt"/>
          <a:ea typeface="+mn-ea"/>
          <a:cs typeface="+mn-cs"/>
          <a:sym typeface="Lato"/>
        </a:defRPr>
      </a:lvl6pPr>
      <a:lvl7pPr marL="0" marR="0" indent="0" algn="r" defTabSz="914400" rtl="0" latinLnBrk="0">
        <a:lnSpc>
          <a:spcPct val="100000"/>
        </a:lnSpc>
        <a:spcBef>
          <a:spcPts val="0"/>
        </a:spcBef>
        <a:spcAft>
          <a:spcPts val="0"/>
        </a:spcAft>
        <a:buClrTx/>
        <a:buSzTx/>
        <a:buFontTx/>
        <a:buNone/>
        <a:tabLst/>
        <a:defRPr sz="1300" b="0" i="0" u="none" strike="noStrike" cap="none" spc="0" baseline="0">
          <a:solidFill>
            <a:schemeClr val="tx1"/>
          </a:solidFill>
          <a:uFillTx/>
          <a:latin typeface="+mn-lt"/>
          <a:ea typeface="+mn-ea"/>
          <a:cs typeface="+mn-cs"/>
          <a:sym typeface="Lato"/>
        </a:defRPr>
      </a:lvl7pPr>
      <a:lvl8pPr marL="0" marR="0" indent="0" algn="r" defTabSz="914400" rtl="0" latinLnBrk="0">
        <a:lnSpc>
          <a:spcPct val="100000"/>
        </a:lnSpc>
        <a:spcBef>
          <a:spcPts val="0"/>
        </a:spcBef>
        <a:spcAft>
          <a:spcPts val="0"/>
        </a:spcAft>
        <a:buClrTx/>
        <a:buSzTx/>
        <a:buFontTx/>
        <a:buNone/>
        <a:tabLst/>
        <a:defRPr sz="1300" b="0" i="0" u="none" strike="noStrike" cap="none" spc="0" baseline="0">
          <a:solidFill>
            <a:schemeClr val="tx1"/>
          </a:solidFill>
          <a:uFillTx/>
          <a:latin typeface="+mn-lt"/>
          <a:ea typeface="+mn-ea"/>
          <a:cs typeface="+mn-cs"/>
          <a:sym typeface="Lato"/>
        </a:defRPr>
      </a:lvl8pPr>
      <a:lvl9pPr marL="0" marR="0" indent="0" algn="r" defTabSz="914400" rtl="0" latinLnBrk="0">
        <a:lnSpc>
          <a:spcPct val="100000"/>
        </a:lnSpc>
        <a:spcBef>
          <a:spcPts val="0"/>
        </a:spcBef>
        <a:spcAft>
          <a:spcPts val="0"/>
        </a:spcAft>
        <a:buClrTx/>
        <a:buSzTx/>
        <a:buFontTx/>
        <a:buNone/>
        <a:tabLst/>
        <a:defRPr sz="1300" b="0" i="0" u="none" strike="noStrike" cap="none" spc="0" baseline="0">
          <a:solidFill>
            <a:schemeClr val="tx1"/>
          </a:solidFill>
          <a:uFillTx/>
          <a:latin typeface="+mn-lt"/>
          <a:ea typeface="+mn-ea"/>
          <a:cs typeface="+mn-cs"/>
          <a:sym typeface="Lato"/>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slide" Target="slide4.xml"/><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11.xml.rels><?xml version="1.0" encoding="UTF-8" standalone="yes"?>
<Relationships xmlns="http://schemas.openxmlformats.org/package/2006/relationships"><Relationship Id="rId3" Type="http://schemas.openxmlformats.org/officeDocument/2006/relationships/slide" Target="slide4.xml"/><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12.xml.rels><?xml version="1.0" encoding="UTF-8" standalone="yes"?>
<Relationships xmlns="http://schemas.openxmlformats.org/package/2006/relationships"><Relationship Id="rId3" Type="http://schemas.openxmlformats.org/officeDocument/2006/relationships/slide" Target="slide4.xml"/><Relationship Id="rId2" Type="http://schemas.openxmlformats.org/officeDocument/2006/relationships/notesSlide" Target="../notesSlides/notesSlide12.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13.xml.rels><?xml version="1.0" encoding="UTF-8" standalone="yes"?>
<Relationships xmlns="http://schemas.openxmlformats.org/package/2006/relationships"><Relationship Id="rId3" Type="http://schemas.openxmlformats.org/officeDocument/2006/relationships/slide" Target="slide4.xml"/><Relationship Id="rId2" Type="http://schemas.openxmlformats.org/officeDocument/2006/relationships/notesSlide" Target="../notesSlides/notesSlide13.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14.xml.rels><?xml version="1.0" encoding="UTF-8" standalone="yes"?>
<Relationships xmlns="http://schemas.openxmlformats.org/package/2006/relationships"><Relationship Id="rId3" Type="http://schemas.openxmlformats.org/officeDocument/2006/relationships/slide" Target="slide4.xml"/><Relationship Id="rId2" Type="http://schemas.openxmlformats.org/officeDocument/2006/relationships/notesSlide" Target="../notesSlides/notesSlide14.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8" Type="http://schemas.openxmlformats.org/officeDocument/2006/relationships/slide" Target="slide9.xml"/><Relationship Id="rId13" Type="http://schemas.openxmlformats.org/officeDocument/2006/relationships/slide" Target="slide12.xml"/><Relationship Id="rId3" Type="http://schemas.openxmlformats.org/officeDocument/2006/relationships/image" Target="../media/image1.png"/><Relationship Id="rId7" Type="http://schemas.openxmlformats.org/officeDocument/2006/relationships/slide" Target="slide8.xml"/><Relationship Id="rId12" Type="http://schemas.openxmlformats.org/officeDocument/2006/relationships/slide" Target="slide13.xml"/><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slide" Target="slide7.xml"/><Relationship Id="rId11" Type="http://schemas.openxmlformats.org/officeDocument/2006/relationships/slide" Target="slide15.xml"/><Relationship Id="rId5" Type="http://schemas.openxmlformats.org/officeDocument/2006/relationships/slide" Target="slide6.xml"/><Relationship Id="rId10" Type="http://schemas.openxmlformats.org/officeDocument/2006/relationships/slide" Target="slide11.xml"/><Relationship Id="rId4" Type="http://schemas.openxmlformats.org/officeDocument/2006/relationships/slide" Target="slide5.xml"/><Relationship Id="rId9" Type="http://schemas.openxmlformats.org/officeDocument/2006/relationships/slide" Target="slide10.xml"/><Relationship Id="rId14" Type="http://schemas.openxmlformats.org/officeDocument/2006/relationships/slide" Target="slide14.xml"/></Relationships>
</file>

<file path=ppt/slides/_rels/slide5.xml.rels><?xml version="1.0" encoding="UTF-8" standalone="yes"?>
<Relationships xmlns="http://schemas.openxmlformats.org/package/2006/relationships"><Relationship Id="rId3" Type="http://schemas.openxmlformats.org/officeDocument/2006/relationships/slide" Target="slide4.xml"/><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6.xml.rels><?xml version="1.0" encoding="UTF-8" standalone="yes"?>
<Relationships xmlns="http://schemas.openxmlformats.org/package/2006/relationships"><Relationship Id="rId3" Type="http://schemas.openxmlformats.org/officeDocument/2006/relationships/slide" Target="slide4.xml"/><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7.xml.rels><?xml version="1.0" encoding="UTF-8" standalone="yes"?>
<Relationships xmlns="http://schemas.openxmlformats.org/package/2006/relationships"><Relationship Id="rId3" Type="http://schemas.openxmlformats.org/officeDocument/2006/relationships/slide" Target="slide4.xml"/><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8.xml.rels><?xml version="1.0" encoding="UTF-8" standalone="yes"?>
<Relationships xmlns="http://schemas.openxmlformats.org/package/2006/relationships"><Relationship Id="rId3" Type="http://schemas.openxmlformats.org/officeDocument/2006/relationships/slide" Target="slide4.xml"/><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9.xml.rels><?xml version="1.0" encoding="UTF-8" standalone="yes"?>
<Relationships xmlns="http://schemas.openxmlformats.org/package/2006/relationships"><Relationship Id="rId3" Type="http://schemas.openxmlformats.org/officeDocument/2006/relationships/slide" Target="slide4.xml"/><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80EA0"/>
        </a:solidFill>
        <a:effectLst/>
      </p:bgPr>
    </p:bg>
    <p:spTree>
      <p:nvGrpSpPr>
        <p:cNvPr id="1" name=""/>
        <p:cNvGrpSpPr/>
        <p:nvPr/>
      </p:nvGrpSpPr>
      <p:grpSpPr>
        <a:xfrm>
          <a:off x="0" y="0"/>
          <a:ext cx="0" cy="0"/>
          <a:chOff x="0" y="0"/>
          <a:chExt cx="0" cy="0"/>
        </a:xfrm>
      </p:grpSpPr>
      <p:sp>
        <p:nvSpPr>
          <p:cNvPr id="118" name="Google Shape;64;p1"/>
          <p:cNvSpPr txBox="1">
            <a:spLocks noGrp="1"/>
          </p:cNvSpPr>
          <p:nvPr>
            <p:ph type="ctrTitle"/>
          </p:nvPr>
        </p:nvSpPr>
        <p:spPr>
          <a:xfrm>
            <a:off x="608700" y="2338500"/>
            <a:ext cx="10974600" cy="1626900"/>
          </a:xfrm>
          <a:prstGeom prst="rect">
            <a:avLst/>
          </a:prstGeom>
        </p:spPr>
        <p:txBody>
          <a:bodyPr lIns="45699" tIns="45699" rIns="45699" bIns="45699"/>
          <a:lstStyle>
            <a:lvl1pPr>
              <a:lnSpc>
                <a:spcPct val="90000"/>
              </a:lnSpc>
              <a:defRPr sz="8400" b="1">
                <a:solidFill>
                  <a:srgbClr val="FFFFFF"/>
                </a:solidFill>
                <a:latin typeface="Montserrat"/>
                <a:ea typeface="Montserrat"/>
                <a:cs typeface="Montserrat"/>
                <a:sym typeface="Montserrat"/>
              </a:defRPr>
            </a:lvl1pPr>
          </a:lstStyle>
          <a:p>
            <a:r>
              <a:rPr dirty="0"/>
              <a:t>Remember A Time</a:t>
            </a:r>
          </a:p>
        </p:txBody>
      </p:sp>
      <p:sp>
        <p:nvSpPr>
          <p:cNvPr id="119" name="Google Shape;65;p1"/>
          <p:cNvSpPr txBox="1"/>
          <p:nvPr/>
        </p:nvSpPr>
        <p:spPr>
          <a:xfrm>
            <a:off x="2751449" y="3965399"/>
            <a:ext cx="6689102" cy="639456"/>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91424" tIns="91424" rIns="91424" bIns="91424">
            <a:spAutoFit/>
          </a:bodyPr>
          <a:lstStyle>
            <a:lvl1pPr algn="ctr">
              <a:defRPr sz="3200">
                <a:solidFill>
                  <a:srgbClr val="FFFFFF"/>
                </a:solidFill>
              </a:defRPr>
            </a:lvl1pPr>
          </a:lstStyle>
          <a:p>
            <a:r>
              <a:rPr dirty="0"/>
              <a:t>by the Sibling Support Program</a:t>
            </a:r>
          </a:p>
        </p:txBody>
      </p:sp>
      <p:sp>
        <p:nvSpPr>
          <p:cNvPr id="2" name="Google Shape;117;g2ada1dabbf4_0_8">
            <a:extLst>
              <a:ext uri="{FF2B5EF4-FFF2-40B4-BE49-F238E27FC236}">
                <a16:creationId xmlns:a16="http://schemas.microsoft.com/office/drawing/2014/main" id="{39A037B5-4C1E-2A7E-BF3B-76524366B975}"/>
              </a:ext>
            </a:extLst>
          </p:cNvPr>
          <p:cNvSpPr txBox="1"/>
          <p:nvPr/>
        </p:nvSpPr>
        <p:spPr>
          <a:xfrm>
            <a:off x="3072985" y="6111489"/>
            <a:ext cx="9119016" cy="492410"/>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91424" tIns="91424" rIns="91424" bIns="91424">
            <a:spAutoFit/>
          </a:bodyPr>
          <a:lstStyle>
            <a:lvl1pPr algn="ctr">
              <a:defRPr sz="3200">
                <a:solidFill>
                  <a:srgbClr val="FFFFFF"/>
                </a:solidFill>
              </a:defRPr>
            </a:lvl1pPr>
          </a:lstStyle>
          <a:p>
            <a:r>
              <a:rPr lang="en-US" sz="2000" dirty="0"/>
              <a:t>Created by Emily Rubin, LICSW © 2025. Do not modify without permission. </a:t>
            </a:r>
            <a:endParaRPr sz="2000" dirty="0"/>
          </a:p>
        </p:txBody>
      </p:sp>
    </p:spTree>
  </p:cSld>
  <p:clrMapOvr>
    <a:masterClrMapping/>
  </p:clrMapOvr>
  <p:transition spd="med"/>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EAD1DC"/>
        </a:solidFill>
        <a:effectLst/>
      </p:bgPr>
    </p:bg>
    <p:spTree>
      <p:nvGrpSpPr>
        <p:cNvPr id="1" name=""/>
        <p:cNvGrpSpPr/>
        <p:nvPr/>
      </p:nvGrpSpPr>
      <p:grpSpPr>
        <a:xfrm>
          <a:off x="0" y="0"/>
          <a:ext cx="0" cy="0"/>
          <a:chOff x="0" y="0"/>
          <a:chExt cx="0" cy="0"/>
        </a:xfrm>
      </p:grpSpPr>
      <p:sp>
        <p:nvSpPr>
          <p:cNvPr id="183" name="Google Shape;134;p4"/>
          <p:cNvSpPr txBox="1">
            <a:spLocks noGrp="1"/>
          </p:cNvSpPr>
          <p:nvPr>
            <p:ph type="body" sz="half" idx="1"/>
          </p:nvPr>
        </p:nvSpPr>
        <p:spPr>
          <a:xfrm>
            <a:off x="838200" y="2057549"/>
            <a:ext cx="10515600" cy="2742902"/>
          </a:xfrm>
          <a:prstGeom prst="rect">
            <a:avLst/>
          </a:prstGeom>
        </p:spPr>
        <p:txBody>
          <a:bodyPr anchor="ctr"/>
          <a:lstStyle>
            <a:lvl1pPr marL="0" indent="177800" algn="ctr">
              <a:spcBef>
                <a:spcPts val="1800"/>
              </a:spcBef>
              <a:buSzTx/>
              <a:buNone/>
              <a:defRPr sz="3200">
                <a:solidFill>
                  <a:srgbClr val="000000"/>
                </a:solidFill>
              </a:defRPr>
            </a:lvl1pPr>
          </a:lstStyle>
          <a:p>
            <a:pPr indent="0">
              <a:lnSpc>
                <a:spcPct val="114000"/>
              </a:lnSpc>
              <a:spcBef>
                <a:spcPts val="0"/>
              </a:spcBef>
            </a:pPr>
            <a:r>
              <a:rPr dirty="0"/>
              <a:t>When do you feel loved?</a:t>
            </a:r>
          </a:p>
        </p:txBody>
      </p:sp>
      <p:pic>
        <p:nvPicPr>
          <p:cNvPr id="2" name="Google Shape;114;p8">
            <a:hlinkClick r:id="rId3" action="ppaction://hlinksldjump"/>
            <a:extLst>
              <a:ext uri="{FF2B5EF4-FFF2-40B4-BE49-F238E27FC236}">
                <a16:creationId xmlns:a16="http://schemas.microsoft.com/office/drawing/2014/main" id="{C5DB83C0-84F0-4599-1572-E10302113642}"/>
              </a:ext>
            </a:extLst>
          </p:cNvPr>
          <p:cNvPicPr preferRelativeResize="0"/>
          <p:nvPr/>
        </p:nvPicPr>
        <p:blipFill rotWithShape="1">
          <a:blip r:embed="rId4">
            <a:alphaModFix/>
          </a:blip>
          <a:srcRect/>
          <a:stretch/>
        </p:blipFill>
        <p:spPr>
          <a:xfrm>
            <a:off x="11041750" y="5697850"/>
            <a:ext cx="999200" cy="999200"/>
          </a:xfrm>
          <a:prstGeom prst="rect">
            <a:avLst/>
          </a:prstGeom>
          <a:noFill/>
          <a:ln>
            <a:noFill/>
          </a:ln>
        </p:spPr>
      </p:pic>
    </p:spTree>
  </p:cSld>
  <p:clrMapOvr>
    <a:masterClrMapping/>
  </p:clrMapOvr>
  <p:transition spd="med"/>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CFE2F3"/>
        </a:solidFill>
        <a:effectLst/>
      </p:bgPr>
    </p:bg>
    <p:spTree>
      <p:nvGrpSpPr>
        <p:cNvPr id="1" name=""/>
        <p:cNvGrpSpPr/>
        <p:nvPr/>
      </p:nvGrpSpPr>
      <p:grpSpPr>
        <a:xfrm>
          <a:off x="0" y="0"/>
          <a:ext cx="0" cy="0"/>
          <a:chOff x="0" y="0"/>
          <a:chExt cx="0" cy="0"/>
        </a:xfrm>
      </p:grpSpPr>
      <p:sp>
        <p:nvSpPr>
          <p:cNvPr id="188" name="Google Shape;141;p2"/>
          <p:cNvSpPr txBox="1">
            <a:spLocks noGrp="1"/>
          </p:cNvSpPr>
          <p:nvPr>
            <p:ph type="body" sz="half" idx="1"/>
          </p:nvPr>
        </p:nvSpPr>
        <p:spPr>
          <a:xfrm>
            <a:off x="0" y="2062049"/>
            <a:ext cx="12146276" cy="2733901"/>
          </a:xfrm>
          <a:prstGeom prst="rect">
            <a:avLst/>
          </a:prstGeom>
        </p:spPr>
        <p:txBody>
          <a:bodyPr anchor="ctr"/>
          <a:lstStyle>
            <a:lvl1pPr marL="0" indent="177800" algn="ctr">
              <a:spcBef>
                <a:spcPts val="1800"/>
              </a:spcBef>
              <a:buSzTx/>
              <a:buNone/>
              <a:defRPr sz="3200">
                <a:solidFill>
                  <a:srgbClr val="000000"/>
                </a:solidFill>
              </a:defRPr>
            </a:lvl1pPr>
          </a:lstStyle>
          <a:p>
            <a:pPr indent="0">
              <a:lnSpc>
                <a:spcPct val="114000"/>
              </a:lnSpc>
              <a:spcBef>
                <a:spcPts val="0"/>
              </a:spcBef>
            </a:pPr>
            <a:r>
              <a:rPr dirty="0"/>
              <a:t>Have you ever felt uncomfortable by your sibling</a:t>
            </a:r>
            <a:r>
              <a:rPr lang="en-US" dirty="0"/>
              <a:t>’</a:t>
            </a:r>
            <a:r>
              <a:rPr dirty="0"/>
              <a:t>s behavior?</a:t>
            </a:r>
          </a:p>
        </p:txBody>
      </p:sp>
      <p:pic>
        <p:nvPicPr>
          <p:cNvPr id="2" name="Google Shape;114;p8">
            <a:hlinkClick r:id="rId3" action="ppaction://hlinksldjump"/>
            <a:extLst>
              <a:ext uri="{FF2B5EF4-FFF2-40B4-BE49-F238E27FC236}">
                <a16:creationId xmlns:a16="http://schemas.microsoft.com/office/drawing/2014/main" id="{3E92C4F2-1FA0-0353-EDAD-ECBAA9BF58E9}"/>
              </a:ext>
            </a:extLst>
          </p:cNvPr>
          <p:cNvPicPr preferRelativeResize="0"/>
          <p:nvPr/>
        </p:nvPicPr>
        <p:blipFill rotWithShape="1">
          <a:blip r:embed="rId4">
            <a:alphaModFix/>
          </a:blip>
          <a:srcRect/>
          <a:stretch/>
        </p:blipFill>
        <p:spPr>
          <a:xfrm>
            <a:off x="11041750" y="5697850"/>
            <a:ext cx="999200" cy="999200"/>
          </a:xfrm>
          <a:prstGeom prst="rect">
            <a:avLst/>
          </a:prstGeom>
          <a:noFill/>
          <a:ln>
            <a:noFill/>
          </a:ln>
        </p:spPr>
      </p:pic>
    </p:spTree>
  </p:cSld>
  <p:clrMapOvr>
    <a:masterClrMapping/>
  </p:clrMapOvr>
  <p:transition spd="med"/>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2CC"/>
        </a:solidFill>
        <a:effectLst/>
      </p:bgPr>
    </p:bg>
    <p:spTree>
      <p:nvGrpSpPr>
        <p:cNvPr id="1" name=""/>
        <p:cNvGrpSpPr/>
        <p:nvPr/>
      </p:nvGrpSpPr>
      <p:grpSpPr>
        <a:xfrm>
          <a:off x="0" y="0"/>
          <a:ext cx="0" cy="0"/>
          <a:chOff x="0" y="0"/>
          <a:chExt cx="0" cy="0"/>
        </a:xfrm>
      </p:grpSpPr>
      <p:sp>
        <p:nvSpPr>
          <p:cNvPr id="193" name="Google Shape;148;g22b916db9bf_0_0"/>
          <p:cNvSpPr txBox="1">
            <a:spLocks noGrp="1"/>
          </p:cNvSpPr>
          <p:nvPr>
            <p:ph type="body" sz="half" idx="1"/>
          </p:nvPr>
        </p:nvSpPr>
        <p:spPr>
          <a:xfrm>
            <a:off x="0" y="2055149"/>
            <a:ext cx="12192000" cy="2747702"/>
          </a:xfrm>
          <a:prstGeom prst="rect">
            <a:avLst/>
          </a:prstGeom>
        </p:spPr>
        <p:txBody>
          <a:bodyPr anchor="ctr">
            <a:normAutofit/>
          </a:bodyPr>
          <a:lstStyle>
            <a:lvl1pPr marL="0" indent="177800" algn="ctr">
              <a:spcBef>
                <a:spcPts val="1800"/>
              </a:spcBef>
              <a:buSzTx/>
              <a:buNone/>
              <a:defRPr sz="3200">
                <a:solidFill>
                  <a:srgbClr val="000000"/>
                </a:solidFill>
              </a:defRPr>
            </a:lvl1pPr>
          </a:lstStyle>
          <a:p>
            <a:pPr indent="0">
              <a:lnSpc>
                <a:spcPct val="114000"/>
              </a:lnSpc>
              <a:spcBef>
                <a:spcPts val="0"/>
              </a:spcBef>
            </a:pPr>
            <a:r>
              <a:rPr dirty="0"/>
              <a:t>Do you think of yourself as an easy child or</a:t>
            </a:r>
            <a:r>
              <a:rPr lang="en-US" dirty="0"/>
              <a:t> </a:t>
            </a:r>
            <a:r>
              <a:rPr dirty="0"/>
              <a:t>a difficult child in your family? Please explain.</a:t>
            </a:r>
          </a:p>
        </p:txBody>
      </p:sp>
      <p:pic>
        <p:nvPicPr>
          <p:cNvPr id="2" name="Google Shape;114;p8">
            <a:hlinkClick r:id="rId3" action="ppaction://hlinksldjump"/>
            <a:extLst>
              <a:ext uri="{FF2B5EF4-FFF2-40B4-BE49-F238E27FC236}">
                <a16:creationId xmlns:a16="http://schemas.microsoft.com/office/drawing/2014/main" id="{C24B6679-B7B5-DF70-4324-564638958208}"/>
              </a:ext>
            </a:extLst>
          </p:cNvPr>
          <p:cNvPicPr preferRelativeResize="0"/>
          <p:nvPr/>
        </p:nvPicPr>
        <p:blipFill rotWithShape="1">
          <a:blip r:embed="rId4">
            <a:alphaModFix/>
          </a:blip>
          <a:srcRect/>
          <a:stretch/>
        </p:blipFill>
        <p:spPr>
          <a:xfrm>
            <a:off x="11041750" y="5697850"/>
            <a:ext cx="999200" cy="999200"/>
          </a:xfrm>
          <a:prstGeom prst="rect">
            <a:avLst/>
          </a:prstGeom>
          <a:noFill/>
          <a:ln>
            <a:noFill/>
          </a:ln>
        </p:spPr>
      </p:pic>
    </p:spTree>
  </p:cSld>
  <p:clrMapOvr>
    <a:masterClrMapping/>
  </p:clrMapOvr>
  <p:transition spd="med"/>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D9EAD3"/>
        </a:solidFill>
        <a:effectLst/>
      </p:bgPr>
    </p:bg>
    <p:spTree>
      <p:nvGrpSpPr>
        <p:cNvPr id="1" name=""/>
        <p:cNvGrpSpPr/>
        <p:nvPr/>
      </p:nvGrpSpPr>
      <p:grpSpPr>
        <a:xfrm>
          <a:off x="0" y="0"/>
          <a:ext cx="0" cy="0"/>
          <a:chOff x="0" y="0"/>
          <a:chExt cx="0" cy="0"/>
        </a:xfrm>
      </p:grpSpPr>
      <p:pic>
        <p:nvPicPr>
          <p:cNvPr id="2" name="Google Shape;114;p8">
            <a:hlinkClick r:id="rId3" action="ppaction://hlinksldjump"/>
            <a:extLst>
              <a:ext uri="{FF2B5EF4-FFF2-40B4-BE49-F238E27FC236}">
                <a16:creationId xmlns:a16="http://schemas.microsoft.com/office/drawing/2014/main" id="{0DBBC434-758E-7EEC-3D04-C89A8026887A}"/>
              </a:ext>
            </a:extLst>
          </p:cNvPr>
          <p:cNvPicPr preferRelativeResize="0"/>
          <p:nvPr/>
        </p:nvPicPr>
        <p:blipFill rotWithShape="1">
          <a:blip r:embed="rId4">
            <a:alphaModFix/>
          </a:blip>
          <a:srcRect/>
          <a:stretch/>
        </p:blipFill>
        <p:spPr>
          <a:xfrm>
            <a:off x="11041750" y="5697850"/>
            <a:ext cx="999200" cy="999200"/>
          </a:xfrm>
          <a:prstGeom prst="rect">
            <a:avLst/>
          </a:prstGeom>
          <a:noFill/>
          <a:ln>
            <a:noFill/>
          </a:ln>
        </p:spPr>
      </p:pic>
      <p:sp>
        <p:nvSpPr>
          <p:cNvPr id="3" name="Google Shape;116;p10">
            <a:extLst>
              <a:ext uri="{FF2B5EF4-FFF2-40B4-BE49-F238E27FC236}">
                <a16:creationId xmlns:a16="http://schemas.microsoft.com/office/drawing/2014/main" id="{FA8D831C-35FE-FED1-5633-6DCA7726F0A6}"/>
              </a:ext>
            </a:extLst>
          </p:cNvPr>
          <p:cNvSpPr txBox="1">
            <a:spLocks/>
          </p:cNvSpPr>
          <p:nvPr/>
        </p:nvSpPr>
        <p:spPr>
          <a:xfrm>
            <a:off x="0" y="2020049"/>
            <a:ext cx="12192000" cy="2817902"/>
          </a:xfrm>
          <a:prstGeom prst="rect">
            <a:avLst/>
          </a:prstGeom>
        </p:spPr>
        <p:txBody>
          <a:bodyPr vert="horz" lIns="91440" tIns="45720" rIns="91440" bIns="45720" rtlCol="0" anchor="ctr">
            <a:normAutofit/>
          </a:bodyPr>
          <a:lstStyle>
            <a:lvl1pPr marL="0" indent="177800" algn="ctr" defTabSz="914400" rtl="0" eaLnBrk="1" latinLnBrk="0" hangingPunct="1">
              <a:lnSpc>
                <a:spcPct val="90000"/>
              </a:lnSpc>
              <a:spcBef>
                <a:spcPts val="1800"/>
              </a:spcBef>
              <a:buSzTx/>
              <a:buFont typeface="Arial" panose="020B0604020202020204" pitchFamily="34" charset="0"/>
              <a:buNone/>
              <a:defRPr sz="3200" kern="1200">
                <a:solidFill>
                  <a:srgbClr val="000000"/>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indent="0">
              <a:lnSpc>
                <a:spcPct val="114000"/>
              </a:lnSpc>
              <a:spcBef>
                <a:spcPts val="0"/>
              </a:spcBef>
            </a:pPr>
            <a:r>
              <a:rPr lang="en-US" dirty="0"/>
              <a:t> My parents brought my sibling to the hospital and I don’t know why. I’m worried. What should I do?</a:t>
            </a:r>
          </a:p>
        </p:txBody>
      </p:sp>
    </p:spTree>
  </p:cSld>
  <p:clrMapOvr>
    <a:masterClrMapping/>
  </p:clrMapOvr>
  <p:transition spd="med"/>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DCC19C"/>
        </a:solidFill>
        <a:effectLst/>
      </p:bgPr>
    </p:bg>
    <p:spTree>
      <p:nvGrpSpPr>
        <p:cNvPr id="1" name=""/>
        <p:cNvGrpSpPr/>
        <p:nvPr/>
      </p:nvGrpSpPr>
      <p:grpSpPr>
        <a:xfrm>
          <a:off x="0" y="0"/>
          <a:ext cx="0" cy="0"/>
          <a:chOff x="0" y="0"/>
          <a:chExt cx="0" cy="0"/>
        </a:xfrm>
      </p:grpSpPr>
      <p:sp>
        <p:nvSpPr>
          <p:cNvPr id="203" name="Google Shape;162;g22bf28db0be_1_0"/>
          <p:cNvSpPr txBox="1">
            <a:spLocks noGrp="1"/>
          </p:cNvSpPr>
          <p:nvPr>
            <p:ph type="body" sz="half" idx="1"/>
          </p:nvPr>
        </p:nvSpPr>
        <p:spPr>
          <a:xfrm>
            <a:off x="838200" y="2062049"/>
            <a:ext cx="10515600" cy="2733901"/>
          </a:xfrm>
          <a:prstGeom prst="rect">
            <a:avLst/>
          </a:prstGeom>
        </p:spPr>
        <p:txBody>
          <a:bodyPr anchor="ctr"/>
          <a:lstStyle>
            <a:lvl1pPr marL="0" indent="177800" algn="ctr">
              <a:spcBef>
                <a:spcPts val="1800"/>
              </a:spcBef>
              <a:buSzTx/>
              <a:buNone/>
              <a:defRPr sz="3200">
                <a:solidFill>
                  <a:srgbClr val="000000"/>
                </a:solidFill>
              </a:defRPr>
            </a:lvl1pPr>
          </a:lstStyle>
          <a:p>
            <a:pPr indent="0">
              <a:lnSpc>
                <a:spcPct val="114000"/>
              </a:lnSpc>
              <a:spcBef>
                <a:spcPts val="0"/>
              </a:spcBef>
            </a:pPr>
            <a:r>
              <a:rPr dirty="0"/>
              <a:t>How do you feel if you don</a:t>
            </a:r>
            <a:r>
              <a:rPr lang="en-US" dirty="0"/>
              <a:t>’</a:t>
            </a:r>
            <a:r>
              <a:rPr dirty="0"/>
              <a:t>t get enough sleep?</a:t>
            </a:r>
          </a:p>
        </p:txBody>
      </p:sp>
      <p:pic>
        <p:nvPicPr>
          <p:cNvPr id="2" name="Google Shape;114;p8">
            <a:hlinkClick r:id="rId3" action="ppaction://hlinksldjump"/>
            <a:extLst>
              <a:ext uri="{FF2B5EF4-FFF2-40B4-BE49-F238E27FC236}">
                <a16:creationId xmlns:a16="http://schemas.microsoft.com/office/drawing/2014/main" id="{D317B412-4583-63CB-1D37-F40CE59C2EA8}"/>
              </a:ext>
            </a:extLst>
          </p:cNvPr>
          <p:cNvPicPr preferRelativeResize="0"/>
          <p:nvPr/>
        </p:nvPicPr>
        <p:blipFill rotWithShape="1">
          <a:blip r:embed="rId4">
            <a:alphaModFix/>
          </a:blip>
          <a:srcRect/>
          <a:stretch/>
        </p:blipFill>
        <p:spPr>
          <a:xfrm>
            <a:off x="11041750" y="5697850"/>
            <a:ext cx="999200" cy="999200"/>
          </a:xfrm>
          <a:prstGeom prst="rect">
            <a:avLst/>
          </a:prstGeom>
          <a:noFill/>
          <a:ln>
            <a:noFill/>
          </a:ln>
        </p:spPr>
      </p:pic>
    </p:spTree>
  </p:cSld>
  <p:clrMapOvr>
    <a:masterClrMapping/>
  </p:clrMapOvr>
  <p:transition spd="med"/>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179">
          <a:extLst>
            <a:ext uri="{FF2B5EF4-FFF2-40B4-BE49-F238E27FC236}">
              <a16:creationId xmlns:a16="http://schemas.microsoft.com/office/drawing/2014/main" id="{64D7815E-2625-539F-CA9D-BBA3001E6492}"/>
            </a:ext>
          </a:extLst>
        </p:cNvPr>
        <p:cNvGrpSpPr/>
        <p:nvPr/>
      </p:nvGrpSpPr>
      <p:grpSpPr>
        <a:xfrm>
          <a:off x="0" y="0"/>
          <a:ext cx="0" cy="0"/>
          <a:chOff x="0" y="0"/>
          <a:chExt cx="0" cy="0"/>
        </a:xfrm>
      </p:grpSpPr>
      <p:sp>
        <p:nvSpPr>
          <p:cNvPr id="181" name="Google Shape;181;p5">
            <a:extLst>
              <a:ext uri="{FF2B5EF4-FFF2-40B4-BE49-F238E27FC236}">
                <a16:creationId xmlns:a16="http://schemas.microsoft.com/office/drawing/2014/main" id="{24943B0A-F8B4-F425-73E8-365AD92BB237}"/>
              </a:ext>
            </a:extLst>
          </p:cNvPr>
          <p:cNvSpPr txBox="1">
            <a:spLocks noGrp="1"/>
          </p:cNvSpPr>
          <p:nvPr>
            <p:ph type="ctrTitle" idx="4294967295"/>
          </p:nvPr>
        </p:nvSpPr>
        <p:spPr>
          <a:xfrm>
            <a:off x="304800" y="304800"/>
            <a:ext cx="11575500" cy="1022700"/>
          </a:xfrm>
          <a:prstGeom prst="rect">
            <a:avLst/>
          </a:prstGeom>
          <a:noFill/>
          <a:ln>
            <a:noFill/>
          </a:ln>
        </p:spPr>
        <p:txBody>
          <a:bodyPr spcFirstLastPara="1" wrap="square" lIns="121900" tIns="121900" rIns="121900" bIns="121900" anchor="b" anchorCtr="0">
            <a:normAutofit fontScale="90000"/>
          </a:bodyPr>
          <a:lstStyle/>
          <a:p>
            <a:pPr marL="0" marR="0" lvl="0" indent="0" algn="l" rtl="0">
              <a:lnSpc>
                <a:spcPct val="100000"/>
              </a:lnSpc>
              <a:spcBef>
                <a:spcPts val="1300"/>
              </a:spcBef>
              <a:spcAft>
                <a:spcPts val="0"/>
              </a:spcAft>
              <a:buClr>
                <a:schemeClr val="dk1"/>
              </a:buClr>
              <a:buSzPts val="7111"/>
              <a:buFont typeface="Arial"/>
              <a:buNone/>
            </a:pPr>
            <a:r>
              <a:rPr lang="en-US" sz="4800" b="0" i="0" u="none" strike="noStrike" cap="none" dirty="0">
                <a:solidFill>
                  <a:srgbClr val="080EA0"/>
                </a:solidFill>
                <a:latin typeface="Montserrat Black"/>
                <a:ea typeface="Montserrat Black"/>
                <a:cs typeface="Montserrat Black"/>
                <a:sym typeface="Montserrat Black"/>
              </a:rPr>
              <a:t>Coping Skills: </a:t>
            </a:r>
            <a:r>
              <a:rPr lang="en-US" sz="4800" b="0" i="0" u="none" strike="noStrike" cap="none" dirty="0">
                <a:solidFill>
                  <a:srgbClr val="080EA0"/>
                </a:solidFill>
                <a:latin typeface="Montserrat"/>
                <a:ea typeface="Montserrat"/>
                <a:cs typeface="Montserrat"/>
                <a:sym typeface="Montserrat"/>
              </a:rPr>
              <a:t>What Works for You?</a:t>
            </a:r>
            <a:endParaRPr sz="4800" b="0" i="0" u="none" strike="noStrike" cap="none" dirty="0">
              <a:solidFill>
                <a:srgbClr val="080EA0"/>
              </a:solidFill>
              <a:latin typeface="Montserrat"/>
              <a:ea typeface="Montserrat"/>
              <a:cs typeface="Montserrat"/>
              <a:sym typeface="Montserrat"/>
            </a:endParaRPr>
          </a:p>
        </p:txBody>
      </p:sp>
      <p:sp>
        <p:nvSpPr>
          <p:cNvPr id="4" name="TextBox 3">
            <a:extLst>
              <a:ext uri="{FF2B5EF4-FFF2-40B4-BE49-F238E27FC236}">
                <a16:creationId xmlns:a16="http://schemas.microsoft.com/office/drawing/2014/main" id="{525DED73-582E-8292-971E-8C9265C055CA}"/>
              </a:ext>
            </a:extLst>
          </p:cNvPr>
          <p:cNvSpPr txBox="1"/>
          <p:nvPr/>
        </p:nvSpPr>
        <p:spPr>
          <a:xfrm>
            <a:off x="816292" y="1327500"/>
            <a:ext cx="10559416" cy="5693866"/>
          </a:xfrm>
          <a:prstGeom prst="rect">
            <a:avLst/>
          </a:prstGeom>
          <a:noFill/>
        </p:spPr>
        <p:txBody>
          <a:bodyPr wrap="square" numCol="2" spcCol="457200" rtlCol="0">
            <a:spAutoFit/>
          </a:bodyPr>
          <a:lstStyle/>
          <a:p>
            <a:pPr marL="457200" indent="-457200">
              <a:spcAft>
                <a:spcPts val="1500"/>
              </a:spcAft>
              <a:buFont typeface="+mj-lt"/>
              <a:buAutoNum type="arabicPeriod"/>
            </a:pPr>
            <a:r>
              <a:rPr lang="en-US" sz="2400" dirty="0">
                <a:solidFill>
                  <a:schemeClr val="tx1"/>
                </a:solidFill>
                <a:latin typeface="Arial" panose="020B0604020202020204" pitchFamily="34" charset="0"/>
                <a:cs typeface="Arial" panose="020B0604020202020204" pitchFamily="34" charset="0"/>
              </a:rPr>
              <a:t>Take deep breaths (breathe from your belly, not your chest)</a:t>
            </a:r>
          </a:p>
          <a:p>
            <a:pPr marL="457200" indent="-457200">
              <a:spcAft>
                <a:spcPts val="1500"/>
              </a:spcAft>
              <a:buFont typeface="+mj-lt"/>
              <a:buAutoNum type="arabicPeriod"/>
            </a:pPr>
            <a:r>
              <a:rPr lang="en-US" sz="2400" dirty="0">
                <a:solidFill>
                  <a:schemeClr val="tx1"/>
                </a:solidFill>
                <a:latin typeface="Arial" panose="020B0604020202020204" pitchFamily="34" charset="0"/>
                <a:cs typeface="Arial" panose="020B0604020202020204" pitchFamily="34" charset="0"/>
              </a:rPr>
              <a:t>Move your body (take a walk, stretch, exercise)</a:t>
            </a:r>
          </a:p>
          <a:p>
            <a:pPr marL="457200" indent="-457200">
              <a:spcAft>
                <a:spcPts val="1500"/>
              </a:spcAft>
              <a:buFont typeface="+mj-lt"/>
              <a:buAutoNum type="arabicPeriod"/>
            </a:pPr>
            <a:r>
              <a:rPr lang="en-US" sz="2400" dirty="0">
                <a:solidFill>
                  <a:schemeClr val="tx1"/>
                </a:solidFill>
                <a:latin typeface="Arial" panose="020B0604020202020204" pitchFamily="34" charset="0"/>
                <a:cs typeface="Arial" panose="020B0604020202020204" pitchFamily="34" charset="0"/>
              </a:rPr>
              <a:t>Read a good book</a:t>
            </a:r>
          </a:p>
          <a:p>
            <a:pPr marL="457200" indent="-457200">
              <a:spcAft>
                <a:spcPts val="1500"/>
              </a:spcAft>
              <a:buFont typeface="+mj-lt"/>
              <a:buAutoNum type="arabicPeriod"/>
            </a:pPr>
            <a:r>
              <a:rPr lang="en-US" sz="2400" dirty="0">
                <a:solidFill>
                  <a:schemeClr val="tx1"/>
                </a:solidFill>
                <a:latin typeface="Arial" panose="020B0604020202020204" pitchFamily="34" charset="0"/>
                <a:cs typeface="Arial" panose="020B0604020202020204" pitchFamily="34" charset="0"/>
              </a:rPr>
              <a:t>Watch a funny movie</a:t>
            </a:r>
          </a:p>
          <a:p>
            <a:pPr marL="457200" indent="-457200">
              <a:spcAft>
                <a:spcPts val="1500"/>
              </a:spcAft>
              <a:buFont typeface="+mj-lt"/>
              <a:buAutoNum type="arabicPeriod"/>
            </a:pPr>
            <a:r>
              <a:rPr lang="en-US" sz="2400" dirty="0">
                <a:solidFill>
                  <a:schemeClr val="tx1"/>
                </a:solidFill>
                <a:latin typeface="Arial" panose="020B0604020202020204" pitchFamily="34" charset="0"/>
                <a:cs typeface="Arial" panose="020B0604020202020204" pitchFamily="34" charset="0"/>
              </a:rPr>
              <a:t>Snuggle or play with a pet</a:t>
            </a:r>
          </a:p>
          <a:p>
            <a:pPr marL="457200" indent="-457200">
              <a:spcAft>
                <a:spcPts val="1500"/>
              </a:spcAft>
              <a:buFont typeface="+mj-lt"/>
              <a:buAutoNum type="arabicPeriod"/>
            </a:pPr>
            <a:r>
              <a:rPr lang="en-US" sz="2400" dirty="0">
                <a:solidFill>
                  <a:schemeClr val="tx1"/>
                </a:solidFill>
                <a:latin typeface="Arial" panose="020B0604020202020204" pitchFamily="34" charset="0"/>
                <a:cs typeface="Arial" panose="020B0604020202020204" pitchFamily="34" charset="0"/>
              </a:rPr>
              <a:t>Hug a stuffed animal or pillow</a:t>
            </a:r>
          </a:p>
          <a:p>
            <a:pPr marL="457200" indent="-457200">
              <a:spcAft>
                <a:spcPts val="1500"/>
              </a:spcAft>
              <a:buFont typeface="+mj-lt"/>
              <a:buAutoNum type="arabicPeriod"/>
            </a:pPr>
            <a:r>
              <a:rPr lang="en-US" sz="2400" dirty="0">
                <a:solidFill>
                  <a:schemeClr val="tx1"/>
                </a:solidFill>
                <a:latin typeface="Arial" panose="020B0604020202020204" pitchFamily="34" charset="0"/>
                <a:cs typeface="Arial" panose="020B0604020202020204" pitchFamily="34" charset="0"/>
              </a:rPr>
              <a:t>Take a bath or hot shower</a:t>
            </a:r>
          </a:p>
          <a:p>
            <a:pPr marL="457200" indent="-457200">
              <a:spcAft>
                <a:spcPts val="1500"/>
              </a:spcAft>
              <a:buFont typeface="+mj-lt"/>
              <a:buAutoNum type="arabicPeriod"/>
            </a:pPr>
            <a:r>
              <a:rPr lang="en-US" sz="2400" dirty="0">
                <a:solidFill>
                  <a:schemeClr val="tx1"/>
                </a:solidFill>
                <a:latin typeface="Arial" panose="020B0604020202020204" pitchFamily="34" charset="0"/>
                <a:cs typeface="Arial" panose="020B0604020202020204" pitchFamily="34" charset="0"/>
              </a:rPr>
              <a:t>Rip paper into small pieces</a:t>
            </a:r>
          </a:p>
          <a:p>
            <a:pPr>
              <a:spcAft>
                <a:spcPts val="1500"/>
              </a:spcAft>
            </a:pPr>
            <a:endParaRPr lang="en-US" sz="2400" dirty="0">
              <a:solidFill>
                <a:schemeClr val="tx1"/>
              </a:solidFill>
              <a:latin typeface="Arial" panose="020B0604020202020204" pitchFamily="34" charset="0"/>
              <a:cs typeface="Arial" panose="020B0604020202020204" pitchFamily="34" charset="0"/>
            </a:endParaRPr>
          </a:p>
          <a:p>
            <a:pPr marL="457200" indent="-457200">
              <a:spcAft>
                <a:spcPts val="1500"/>
              </a:spcAft>
              <a:buFont typeface="+mj-lt"/>
              <a:buAutoNum type="arabicPeriod" startAt="9"/>
            </a:pPr>
            <a:r>
              <a:rPr lang="en-US" sz="2400" dirty="0">
                <a:solidFill>
                  <a:schemeClr val="tx1"/>
                </a:solidFill>
                <a:latin typeface="Arial" panose="020B0604020202020204" pitchFamily="34" charset="0"/>
                <a:cs typeface="Arial" panose="020B0604020202020204" pitchFamily="34" charset="0"/>
              </a:rPr>
              <a:t>Write a letter to someone that you may never send</a:t>
            </a:r>
          </a:p>
          <a:p>
            <a:pPr marL="457200" indent="-457200">
              <a:spcAft>
                <a:spcPts val="1500"/>
              </a:spcAft>
              <a:buFont typeface="+mj-lt"/>
              <a:buAutoNum type="arabicPeriod" startAt="9"/>
            </a:pPr>
            <a:r>
              <a:rPr lang="en-US" sz="2400" dirty="0">
                <a:solidFill>
                  <a:schemeClr val="tx1"/>
                </a:solidFill>
                <a:latin typeface="Arial" panose="020B0604020202020204" pitchFamily="34" charset="0"/>
                <a:cs typeface="Arial" panose="020B0604020202020204" pitchFamily="34" charset="0"/>
              </a:rPr>
              <a:t>Journal (write about what you are struggling with)</a:t>
            </a:r>
          </a:p>
          <a:p>
            <a:pPr marL="457200" indent="-457200">
              <a:spcAft>
                <a:spcPts val="1500"/>
              </a:spcAft>
              <a:buFont typeface="+mj-lt"/>
              <a:buAutoNum type="arabicPeriod" startAt="9"/>
            </a:pPr>
            <a:r>
              <a:rPr lang="en-US" sz="2400" dirty="0">
                <a:solidFill>
                  <a:schemeClr val="tx1"/>
                </a:solidFill>
                <a:latin typeface="Arial" panose="020B0604020202020204" pitchFamily="34" charset="0"/>
                <a:cs typeface="Arial" panose="020B0604020202020204" pitchFamily="34" charset="0"/>
              </a:rPr>
              <a:t>Count to 10 slowly</a:t>
            </a:r>
          </a:p>
          <a:p>
            <a:pPr marL="457200" indent="-457200">
              <a:spcAft>
                <a:spcPts val="1500"/>
              </a:spcAft>
              <a:buFont typeface="+mj-lt"/>
              <a:buAutoNum type="arabicPeriod" startAt="9"/>
            </a:pPr>
            <a:r>
              <a:rPr lang="en-US" sz="2400" dirty="0">
                <a:solidFill>
                  <a:schemeClr val="tx1"/>
                </a:solidFill>
                <a:latin typeface="Arial" panose="020B0604020202020204" pitchFamily="34" charset="0"/>
                <a:cs typeface="Arial" panose="020B0604020202020204" pitchFamily="34" charset="0"/>
              </a:rPr>
              <a:t>Get a drink of water</a:t>
            </a:r>
          </a:p>
          <a:p>
            <a:pPr marL="457200" indent="-457200">
              <a:spcAft>
                <a:spcPts val="1500"/>
              </a:spcAft>
              <a:buClr>
                <a:schemeClr val="tx1"/>
              </a:buClr>
              <a:buSzPts val="2400"/>
              <a:buFont typeface="+mj-lt"/>
              <a:buAutoNum type="arabicPeriod" startAt="9"/>
            </a:pPr>
            <a:r>
              <a:rPr lang="en-US" sz="2400" dirty="0">
                <a:solidFill>
                  <a:schemeClr val="tx1"/>
                </a:solidFill>
                <a:latin typeface="Arial" panose="020B0604020202020204" pitchFamily="34" charset="0"/>
                <a:cs typeface="Arial" panose="020B0604020202020204" pitchFamily="34" charset="0"/>
              </a:rPr>
              <a:t>Call an adult or friend </a:t>
            </a:r>
          </a:p>
          <a:p>
            <a:pPr marL="457200" indent="-457200">
              <a:spcAft>
                <a:spcPts val="1500"/>
              </a:spcAft>
              <a:buClr>
                <a:schemeClr val="tx1"/>
              </a:buClr>
              <a:buSzPts val="2400"/>
              <a:buFont typeface="+mj-lt"/>
              <a:buAutoNum type="arabicPeriod" startAt="9"/>
            </a:pPr>
            <a:r>
              <a:rPr lang="en-US" sz="2400" dirty="0">
                <a:solidFill>
                  <a:schemeClr val="tx1"/>
                </a:solidFill>
                <a:latin typeface="Arial" panose="020B0604020202020204" pitchFamily="34" charset="0"/>
                <a:cs typeface="Arial" panose="020B0604020202020204" pitchFamily="34" charset="0"/>
              </a:rPr>
              <a:t>Draw or color</a:t>
            </a:r>
          </a:p>
          <a:p>
            <a:pPr marL="457200" indent="-457200">
              <a:spcAft>
                <a:spcPts val="1500"/>
              </a:spcAft>
              <a:buClr>
                <a:schemeClr val="tx1"/>
              </a:buClr>
              <a:buSzPts val="2400"/>
              <a:buFont typeface="+mj-lt"/>
              <a:buAutoNum type="arabicPeriod" startAt="9"/>
            </a:pPr>
            <a:r>
              <a:rPr lang="en-US" sz="2400" dirty="0">
                <a:solidFill>
                  <a:schemeClr val="tx1"/>
                </a:solidFill>
                <a:latin typeface="Arial" panose="020B0604020202020204" pitchFamily="34" charset="0"/>
                <a:cs typeface="Arial" panose="020B0604020202020204" pitchFamily="34" charset="0"/>
              </a:rPr>
              <a:t>Listen to or play music</a:t>
            </a:r>
          </a:p>
          <a:p>
            <a:pPr marL="457200" indent="-457200">
              <a:spcAft>
                <a:spcPts val="1500"/>
              </a:spcAft>
              <a:buClr>
                <a:schemeClr val="tx1"/>
              </a:buClr>
              <a:buSzPts val="2400"/>
              <a:buFont typeface="+mj-lt"/>
              <a:buAutoNum type="arabicPeriod" startAt="9"/>
            </a:pPr>
            <a:r>
              <a:rPr lang="en-US" sz="2400" dirty="0">
                <a:solidFill>
                  <a:schemeClr val="tx1"/>
                </a:solidFill>
                <a:latin typeface="Arial" panose="020B0604020202020204" pitchFamily="34" charset="0"/>
                <a:cs typeface="Arial" panose="020B0604020202020204" pitchFamily="34" charset="0"/>
              </a:rPr>
              <a:t>Walk away</a:t>
            </a:r>
          </a:p>
        </p:txBody>
      </p:sp>
    </p:spTree>
    <p:extLst>
      <p:ext uri="{BB962C8B-B14F-4D97-AF65-F5344CB8AC3E}">
        <p14:creationId xmlns:p14="http://schemas.microsoft.com/office/powerpoint/2010/main" val="17326150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1"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additive="base">
                                        <p:cTn id="7"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
                                            <p:txEl>
                                              <p:pRg st="0" end="0"/>
                                            </p:txEl>
                                          </p:spTgt>
                                        </p:tgtEl>
                                        <p:attrNameLst>
                                          <p:attrName>ppt_y</p:attrName>
                                        </p:attrNameLst>
                                      </p:cBhvr>
                                      <p:tavLst>
                                        <p:tav tm="0">
                                          <p:val>
                                            <p:strVal val="0-#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1" fill="hold" grpId="0" nodeType="clickEffect">
                                  <p:stCondLst>
                                    <p:cond delay="0"/>
                                  </p:stCondLst>
                                  <p:childTnLst>
                                    <p:set>
                                      <p:cBhvr>
                                        <p:cTn id="12" dur="1" fill="hold">
                                          <p:stCondLst>
                                            <p:cond delay="0"/>
                                          </p:stCondLst>
                                        </p:cTn>
                                        <p:tgtEl>
                                          <p:spTgt spid="4">
                                            <p:txEl>
                                              <p:pRg st="1" end="1"/>
                                            </p:txEl>
                                          </p:spTgt>
                                        </p:tgtEl>
                                        <p:attrNameLst>
                                          <p:attrName>style.visibility</p:attrName>
                                        </p:attrNameLst>
                                      </p:cBhvr>
                                      <p:to>
                                        <p:strVal val="visible"/>
                                      </p:to>
                                    </p:set>
                                    <p:anim calcmode="lin" valueType="num">
                                      <p:cBhvr additive="base">
                                        <p:cTn id="13" dur="500" fill="hold"/>
                                        <p:tgtEl>
                                          <p:spTgt spid="4">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4">
                                            <p:txEl>
                                              <p:pRg st="1" end="1"/>
                                            </p:txEl>
                                          </p:spTgt>
                                        </p:tgtEl>
                                        <p:attrNameLst>
                                          <p:attrName>ppt_y</p:attrName>
                                        </p:attrNameLst>
                                      </p:cBhvr>
                                      <p:tavLst>
                                        <p:tav tm="0">
                                          <p:val>
                                            <p:strVal val="0-#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1" fill="hold" grpId="0" nodeType="clickEffect">
                                  <p:stCondLst>
                                    <p:cond delay="0"/>
                                  </p:stCondLst>
                                  <p:childTnLst>
                                    <p:set>
                                      <p:cBhvr>
                                        <p:cTn id="18" dur="1" fill="hold">
                                          <p:stCondLst>
                                            <p:cond delay="0"/>
                                          </p:stCondLst>
                                        </p:cTn>
                                        <p:tgtEl>
                                          <p:spTgt spid="4">
                                            <p:txEl>
                                              <p:pRg st="2" end="2"/>
                                            </p:txEl>
                                          </p:spTgt>
                                        </p:tgtEl>
                                        <p:attrNameLst>
                                          <p:attrName>style.visibility</p:attrName>
                                        </p:attrNameLst>
                                      </p:cBhvr>
                                      <p:to>
                                        <p:strVal val="visible"/>
                                      </p:to>
                                    </p:set>
                                    <p:anim calcmode="lin" valueType="num">
                                      <p:cBhvr additive="base">
                                        <p:cTn id="19" dur="500" fill="hold"/>
                                        <p:tgtEl>
                                          <p:spTgt spid="4">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4">
                                            <p:txEl>
                                              <p:pRg st="2" end="2"/>
                                            </p:txEl>
                                          </p:spTgt>
                                        </p:tgtEl>
                                        <p:attrNameLst>
                                          <p:attrName>ppt_y</p:attrName>
                                        </p:attrNameLst>
                                      </p:cBhvr>
                                      <p:tavLst>
                                        <p:tav tm="0">
                                          <p:val>
                                            <p:strVal val="0-#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1" fill="hold" grpId="0" nodeType="clickEffect">
                                  <p:stCondLst>
                                    <p:cond delay="0"/>
                                  </p:stCondLst>
                                  <p:childTnLst>
                                    <p:set>
                                      <p:cBhvr>
                                        <p:cTn id="24" dur="1" fill="hold">
                                          <p:stCondLst>
                                            <p:cond delay="0"/>
                                          </p:stCondLst>
                                        </p:cTn>
                                        <p:tgtEl>
                                          <p:spTgt spid="4">
                                            <p:txEl>
                                              <p:pRg st="3" end="3"/>
                                            </p:txEl>
                                          </p:spTgt>
                                        </p:tgtEl>
                                        <p:attrNameLst>
                                          <p:attrName>style.visibility</p:attrName>
                                        </p:attrNameLst>
                                      </p:cBhvr>
                                      <p:to>
                                        <p:strVal val="visible"/>
                                      </p:to>
                                    </p:set>
                                    <p:anim calcmode="lin" valueType="num">
                                      <p:cBhvr additive="base">
                                        <p:cTn id="25" dur="500" fill="hold"/>
                                        <p:tgtEl>
                                          <p:spTgt spid="4">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4">
                                            <p:txEl>
                                              <p:pRg st="3" end="3"/>
                                            </p:txEl>
                                          </p:spTgt>
                                        </p:tgtEl>
                                        <p:attrNameLst>
                                          <p:attrName>ppt_y</p:attrName>
                                        </p:attrNameLst>
                                      </p:cBhvr>
                                      <p:tavLst>
                                        <p:tav tm="0">
                                          <p:val>
                                            <p:strVal val="0-#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1" fill="hold" grpId="0" nodeType="clickEffect">
                                  <p:stCondLst>
                                    <p:cond delay="0"/>
                                  </p:stCondLst>
                                  <p:childTnLst>
                                    <p:set>
                                      <p:cBhvr>
                                        <p:cTn id="30" dur="1" fill="hold">
                                          <p:stCondLst>
                                            <p:cond delay="0"/>
                                          </p:stCondLst>
                                        </p:cTn>
                                        <p:tgtEl>
                                          <p:spTgt spid="4">
                                            <p:txEl>
                                              <p:pRg st="4" end="4"/>
                                            </p:txEl>
                                          </p:spTgt>
                                        </p:tgtEl>
                                        <p:attrNameLst>
                                          <p:attrName>style.visibility</p:attrName>
                                        </p:attrNameLst>
                                      </p:cBhvr>
                                      <p:to>
                                        <p:strVal val="visible"/>
                                      </p:to>
                                    </p:set>
                                    <p:anim calcmode="lin" valueType="num">
                                      <p:cBhvr additive="base">
                                        <p:cTn id="31" dur="500" fill="hold"/>
                                        <p:tgtEl>
                                          <p:spTgt spid="4">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4">
                                            <p:txEl>
                                              <p:pRg st="4" end="4"/>
                                            </p:txEl>
                                          </p:spTgt>
                                        </p:tgtEl>
                                        <p:attrNameLst>
                                          <p:attrName>ppt_y</p:attrName>
                                        </p:attrNameLst>
                                      </p:cBhvr>
                                      <p:tavLst>
                                        <p:tav tm="0">
                                          <p:val>
                                            <p:strVal val="0-#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1" fill="hold" grpId="0" nodeType="clickEffect">
                                  <p:stCondLst>
                                    <p:cond delay="0"/>
                                  </p:stCondLst>
                                  <p:childTnLst>
                                    <p:set>
                                      <p:cBhvr>
                                        <p:cTn id="36" dur="1" fill="hold">
                                          <p:stCondLst>
                                            <p:cond delay="0"/>
                                          </p:stCondLst>
                                        </p:cTn>
                                        <p:tgtEl>
                                          <p:spTgt spid="4">
                                            <p:txEl>
                                              <p:pRg st="5" end="5"/>
                                            </p:txEl>
                                          </p:spTgt>
                                        </p:tgtEl>
                                        <p:attrNameLst>
                                          <p:attrName>style.visibility</p:attrName>
                                        </p:attrNameLst>
                                      </p:cBhvr>
                                      <p:to>
                                        <p:strVal val="visible"/>
                                      </p:to>
                                    </p:set>
                                    <p:anim calcmode="lin" valueType="num">
                                      <p:cBhvr additive="base">
                                        <p:cTn id="37" dur="500" fill="hold"/>
                                        <p:tgtEl>
                                          <p:spTgt spid="4">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4">
                                            <p:txEl>
                                              <p:pRg st="5" end="5"/>
                                            </p:txEl>
                                          </p:spTgt>
                                        </p:tgtEl>
                                        <p:attrNameLst>
                                          <p:attrName>ppt_y</p:attrName>
                                        </p:attrNameLst>
                                      </p:cBhvr>
                                      <p:tavLst>
                                        <p:tav tm="0">
                                          <p:val>
                                            <p:strVal val="0-#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1" fill="hold" grpId="0" nodeType="clickEffect">
                                  <p:stCondLst>
                                    <p:cond delay="0"/>
                                  </p:stCondLst>
                                  <p:childTnLst>
                                    <p:set>
                                      <p:cBhvr>
                                        <p:cTn id="42" dur="1" fill="hold">
                                          <p:stCondLst>
                                            <p:cond delay="0"/>
                                          </p:stCondLst>
                                        </p:cTn>
                                        <p:tgtEl>
                                          <p:spTgt spid="4">
                                            <p:txEl>
                                              <p:pRg st="6" end="6"/>
                                            </p:txEl>
                                          </p:spTgt>
                                        </p:tgtEl>
                                        <p:attrNameLst>
                                          <p:attrName>style.visibility</p:attrName>
                                        </p:attrNameLst>
                                      </p:cBhvr>
                                      <p:to>
                                        <p:strVal val="visible"/>
                                      </p:to>
                                    </p:set>
                                    <p:anim calcmode="lin" valueType="num">
                                      <p:cBhvr additive="base">
                                        <p:cTn id="43" dur="500" fill="hold"/>
                                        <p:tgtEl>
                                          <p:spTgt spid="4">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4">
                                            <p:txEl>
                                              <p:pRg st="6" end="6"/>
                                            </p:txEl>
                                          </p:spTgt>
                                        </p:tgtEl>
                                        <p:attrNameLst>
                                          <p:attrName>ppt_y</p:attrName>
                                        </p:attrNameLst>
                                      </p:cBhvr>
                                      <p:tavLst>
                                        <p:tav tm="0">
                                          <p:val>
                                            <p:strVal val="0-#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1" fill="hold" grpId="0" nodeType="clickEffect">
                                  <p:stCondLst>
                                    <p:cond delay="0"/>
                                  </p:stCondLst>
                                  <p:childTnLst>
                                    <p:set>
                                      <p:cBhvr>
                                        <p:cTn id="48" dur="1" fill="hold">
                                          <p:stCondLst>
                                            <p:cond delay="0"/>
                                          </p:stCondLst>
                                        </p:cTn>
                                        <p:tgtEl>
                                          <p:spTgt spid="4">
                                            <p:txEl>
                                              <p:pRg st="7" end="7"/>
                                            </p:txEl>
                                          </p:spTgt>
                                        </p:tgtEl>
                                        <p:attrNameLst>
                                          <p:attrName>style.visibility</p:attrName>
                                        </p:attrNameLst>
                                      </p:cBhvr>
                                      <p:to>
                                        <p:strVal val="visible"/>
                                      </p:to>
                                    </p:set>
                                    <p:anim calcmode="lin" valueType="num">
                                      <p:cBhvr additive="base">
                                        <p:cTn id="49" dur="500" fill="hold"/>
                                        <p:tgtEl>
                                          <p:spTgt spid="4">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4">
                                            <p:txEl>
                                              <p:pRg st="7" end="7"/>
                                            </p:txEl>
                                          </p:spTgt>
                                        </p:tgtEl>
                                        <p:attrNameLst>
                                          <p:attrName>ppt_y</p:attrName>
                                        </p:attrNameLst>
                                      </p:cBhvr>
                                      <p:tavLst>
                                        <p:tav tm="0">
                                          <p:val>
                                            <p:strVal val="0-#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1" fill="hold" grpId="0" nodeType="clickEffect">
                                  <p:stCondLst>
                                    <p:cond delay="0"/>
                                  </p:stCondLst>
                                  <p:childTnLst>
                                    <p:set>
                                      <p:cBhvr>
                                        <p:cTn id="54" dur="1" fill="hold">
                                          <p:stCondLst>
                                            <p:cond delay="0"/>
                                          </p:stCondLst>
                                        </p:cTn>
                                        <p:tgtEl>
                                          <p:spTgt spid="4">
                                            <p:txEl>
                                              <p:pRg st="9" end="9"/>
                                            </p:txEl>
                                          </p:spTgt>
                                        </p:tgtEl>
                                        <p:attrNameLst>
                                          <p:attrName>style.visibility</p:attrName>
                                        </p:attrNameLst>
                                      </p:cBhvr>
                                      <p:to>
                                        <p:strVal val="visible"/>
                                      </p:to>
                                    </p:set>
                                    <p:anim calcmode="lin" valueType="num">
                                      <p:cBhvr additive="base">
                                        <p:cTn id="55" dur="500" fill="hold"/>
                                        <p:tgtEl>
                                          <p:spTgt spid="4">
                                            <p:txEl>
                                              <p:pRg st="9" end="9"/>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4">
                                            <p:txEl>
                                              <p:pRg st="9" end="9"/>
                                            </p:txEl>
                                          </p:spTgt>
                                        </p:tgtEl>
                                        <p:attrNameLst>
                                          <p:attrName>ppt_y</p:attrName>
                                        </p:attrNameLst>
                                      </p:cBhvr>
                                      <p:tavLst>
                                        <p:tav tm="0">
                                          <p:val>
                                            <p:strVal val="0-#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1" fill="hold" grpId="0" nodeType="clickEffect">
                                  <p:stCondLst>
                                    <p:cond delay="0"/>
                                  </p:stCondLst>
                                  <p:childTnLst>
                                    <p:set>
                                      <p:cBhvr>
                                        <p:cTn id="60" dur="1" fill="hold">
                                          <p:stCondLst>
                                            <p:cond delay="0"/>
                                          </p:stCondLst>
                                        </p:cTn>
                                        <p:tgtEl>
                                          <p:spTgt spid="4">
                                            <p:txEl>
                                              <p:pRg st="10" end="10"/>
                                            </p:txEl>
                                          </p:spTgt>
                                        </p:tgtEl>
                                        <p:attrNameLst>
                                          <p:attrName>style.visibility</p:attrName>
                                        </p:attrNameLst>
                                      </p:cBhvr>
                                      <p:to>
                                        <p:strVal val="visible"/>
                                      </p:to>
                                    </p:set>
                                    <p:anim calcmode="lin" valueType="num">
                                      <p:cBhvr additive="base">
                                        <p:cTn id="61" dur="500" fill="hold"/>
                                        <p:tgtEl>
                                          <p:spTgt spid="4">
                                            <p:txEl>
                                              <p:pRg st="10" end="10"/>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4">
                                            <p:txEl>
                                              <p:pRg st="10" end="10"/>
                                            </p:txEl>
                                          </p:spTgt>
                                        </p:tgtEl>
                                        <p:attrNameLst>
                                          <p:attrName>ppt_y</p:attrName>
                                        </p:attrNameLst>
                                      </p:cBhvr>
                                      <p:tavLst>
                                        <p:tav tm="0">
                                          <p:val>
                                            <p:strVal val="0-#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1" fill="hold" grpId="0" nodeType="clickEffect">
                                  <p:stCondLst>
                                    <p:cond delay="0"/>
                                  </p:stCondLst>
                                  <p:childTnLst>
                                    <p:set>
                                      <p:cBhvr>
                                        <p:cTn id="66" dur="1" fill="hold">
                                          <p:stCondLst>
                                            <p:cond delay="0"/>
                                          </p:stCondLst>
                                        </p:cTn>
                                        <p:tgtEl>
                                          <p:spTgt spid="4">
                                            <p:txEl>
                                              <p:pRg st="11" end="11"/>
                                            </p:txEl>
                                          </p:spTgt>
                                        </p:tgtEl>
                                        <p:attrNameLst>
                                          <p:attrName>style.visibility</p:attrName>
                                        </p:attrNameLst>
                                      </p:cBhvr>
                                      <p:to>
                                        <p:strVal val="visible"/>
                                      </p:to>
                                    </p:set>
                                    <p:anim calcmode="lin" valueType="num">
                                      <p:cBhvr additive="base">
                                        <p:cTn id="67" dur="500" fill="hold"/>
                                        <p:tgtEl>
                                          <p:spTgt spid="4">
                                            <p:txEl>
                                              <p:pRg st="11" end="11"/>
                                            </p:txEl>
                                          </p:spTgt>
                                        </p:tgtEl>
                                        <p:attrNameLst>
                                          <p:attrName>ppt_x</p:attrName>
                                        </p:attrNameLst>
                                      </p:cBhvr>
                                      <p:tavLst>
                                        <p:tav tm="0">
                                          <p:val>
                                            <p:strVal val="#ppt_x"/>
                                          </p:val>
                                        </p:tav>
                                        <p:tav tm="100000">
                                          <p:val>
                                            <p:strVal val="#ppt_x"/>
                                          </p:val>
                                        </p:tav>
                                      </p:tavLst>
                                    </p:anim>
                                    <p:anim calcmode="lin" valueType="num">
                                      <p:cBhvr additive="base">
                                        <p:cTn id="68" dur="500" fill="hold"/>
                                        <p:tgtEl>
                                          <p:spTgt spid="4">
                                            <p:txEl>
                                              <p:pRg st="11" end="11"/>
                                            </p:txEl>
                                          </p:spTgt>
                                        </p:tgtEl>
                                        <p:attrNameLst>
                                          <p:attrName>ppt_y</p:attrName>
                                        </p:attrNameLst>
                                      </p:cBhvr>
                                      <p:tavLst>
                                        <p:tav tm="0">
                                          <p:val>
                                            <p:strVal val="0-#ppt_h/2"/>
                                          </p:val>
                                        </p:tav>
                                        <p:tav tm="100000">
                                          <p:val>
                                            <p:strVal val="#ppt_y"/>
                                          </p:val>
                                        </p:tav>
                                      </p:tavLst>
                                    </p:anim>
                                  </p:childTnLst>
                                </p:cTn>
                              </p:par>
                            </p:childTnLst>
                          </p:cTn>
                        </p:par>
                      </p:childTnLst>
                    </p:cTn>
                  </p:par>
                  <p:par>
                    <p:cTn id="69" fill="hold">
                      <p:stCondLst>
                        <p:cond delay="indefinite"/>
                      </p:stCondLst>
                      <p:childTnLst>
                        <p:par>
                          <p:cTn id="70" fill="hold">
                            <p:stCondLst>
                              <p:cond delay="0"/>
                            </p:stCondLst>
                            <p:childTnLst>
                              <p:par>
                                <p:cTn id="71" presetID="2" presetClass="entr" presetSubtype="1" fill="hold" grpId="0" nodeType="clickEffect">
                                  <p:stCondLst>
                                    <p:cond delay="0"/>
                                  </p:stCondLst>
                                  <p:childTnLst>
                                    <p:set>
                                      <p:cBhvr>
                                        <p:cTn id="72" dur="1" fill="hold">
                                          <p:stCondLst>
                                            <p:cond delay="0"/>
                                          </p:stCondLst>
                                        </p:cTn>
                                        <p:tgtEl>
                                          <p:spTgt spid="4">
                                            <p:txEl>
                                              <p:pRg st="12" end="12"/>
                                            </p:txEl>
                                          </p:spTgt>
                                        </p:tgtEl>
                                        <p:attrNameLst>
                                          <p:attrName>style.visibility</p:attrName>
                                        </p:attrNameLst>
                                      </p:cBhvr>
                                      <p:to>
                                        <p:strVal val="visible"/>
                                      </p:to>
                                    </p:set>
                                    <p:anim calcmode="lin" valueType="num">
                                      <p:cBhvr additive="base">
                                        <p:cTn id="73" dur="500" fill="hold"/>
                                        <p:tgtEl>
                                          <p:spTgt spid="4">
                                            <p:txEl>
                                              <p:pRg st="12" end="12"/>
                                            </p:txEl>
                                          </p:spTgt>
                                        </p:tgtEl>
                                        <p:attrNameLst>
                                          <p:attrName>ppt_x</p:attrName>
                                        </p:attrNameLst>
                                      </p:cBhvr>
                                      <p:tavLst>
                                        <p:tav tm="0">
                                          <p:val>
                                            <p:strVal val="#ppt_x"/>
                                          </p:val>
                                        </p:tav>
                                        <p:tav tm="100000">
                                          <p:val>
                                            <p:strVal val="#ppt_x"/>
                                          </p:val>
                                        </p:tav>
                                      </p:tavLst>
                                    </p:anim>
                                    <p:anim calcmode="lin" valueType="num">
                                      <p:cBhvr additive="base">
                                        <p:cTn id="74" dur="500" fill="hold"/>
                                        <p:tgtEl>
                                          <p:spTgt spid="4">
                                            <p:txEl>
                                              <p:pRg st="12" end="12"/>
                                            </p:txEl>
                                          </p:spTgt>
                                        </p:tgtEl>
                                        <p:attrNameLst>
                                          <p:attrName>ppt_y</p:attrName>
                                        </p:attrNameLst>
                                      </p:cBhvr>
                                      <p:tavLst>
                                        <p:tav tm="0">
                                          <p:val>
                                            <p:strVal val="0-#ppt_h/2"/>
                                          </p:val>
                                        </p:tav>
                                        <p:tav tm="100000">
                                          <p:val>
                                            <p:strVal val="#ppt_y"/>
                                          </p:val>
                                        </p:tav>
                                      </p:tavLst>
                                    </p:anim>
                                  </p:childTnLst>
                                </p:cTn>
                              </p:par>
                            </p:childTnLst>
                          </p:cTn>
                        </p:par>
                      </p:childTnLst>
                    </p:cTn>
                  </p:par>
                  <p:par>
                    <p:cTn id="75" fill="hold">
                      <p:stCondLst>
                        <p:cond delay="indefinite"/>
                      </p:stCondLst>
                      <p:childTnLst>
                        <p:par>
                          <p:cTn id="76" fill="hold">
                            <p:stCondLst>
                              <p:cond delay="0"/>
                            </p:stCondLst>
                            <p:childTnLst>
                              <p:par>
                                <p:cTn id="77" presetID="2" presetClass="entr" presetSubtype="1" fill="hold" grpId="0" nodeType="clickEffect">
                                  <p:stCondLst>
                                    <p:cond delay="0"/>
                                  </p:stCondLst>
                                  <p:childTnLst>
                                    <p:set>
                                      <p:cBhvr>
                                        <p:cTn id="78" dur="1" fill="hold">
                                          <p:stCondLst>
                                            <p:cond delay="0"/>
                                          </p:stCondLst>
                                        </p:cTn>
                                        <p:tgtEl>
                                          <p:spTgt spid="4">
                                            <p:txEl>
                                              <p:pRg st="13" end="13"/>
                                            </p:txEl>
                                          </p:spTgt>
                                        </p:tgtEl>
                                        <p:attrNameLst>
                                          <p:attrName>style.visibility</p:attrName>
                                        </p:attrNameLst>
                                      </p:cBhvr>
                                      <p:to>
                                        <p:strVal val="visible"/>
                                      </p:to>
                                    </p:set>
                                    <p:anim calcmode="lin" valueType="num">
                                      <p:cBhvr additive="base">
                                        <p:cTn id="79" dur="500" fill="hold"/>
                                        <p:tgtEl>
                                          <p:spTgt spid="4">
                                            <p:txEl>
                                              <p:pRg st="13" end="13"/>
                                            </p:txEl>
                                          </p:spTgt>
                                        </p:tgtEl>
                                        <p:attrNameLst>
                                          <p:attrName>ppt_x</p:attrName>
                                        </p:attrNameLst>
                                      </p:cBhvr>
                                      <p:tavLst>
                                        <p:tav tm="0">
                                          <p:val>
                                            <p:strVal val="#ppt_x"/>
                                          </p:val>
                                        </p:tav>
                                        <p:tav tm="100000">
                                          <p:val>
                                            <p:strVal val="#ppt_x"/>
                                          </p:val>
                                        </p:tav>
                                      </p:tavLst>
                                    </p:anim>
                                    <p:anim calcmode="lin" valueType="num">
                                      <p:cBhvr additive="base">
                                        <p:cTn id="80" dur="500" fill="hold"/>
                                        <p:tgtEl>
                                          <p:spTgt spid="4">
                                            <p:txEl>
                                              <p:pRg st="13" end="13"/>
                                            </p:txEl>
                                          </p:spTgt>
                                        </p:tgtEl>
                                        <p:attrNameLst>
                                          <p:attrName>ppt_y</p:attrName>
                                        </p:attrNameLst>
                                      </p:cBhvr>
                                      <p:tavLst>
                                        <p:tav tm="0">
                                          <p:val>
                                            <p:strVal val="0-#ppt_h/2"/>
                                          </p:val>
                                        </p:tav>
                                        <p:tav tm="100000">
                                          <p:val>
                                            <p:strVal val="#ppt_y"/>
                                          </p:val>
                                        </p:tav>
                                      </p:tavLst>
                                    </p:anim>
                                  </p:childTnLst>
                                </p:cTn>
                              </p:par>
                            </p:childTnLst>
                          </p:cTn>
                        </p:par>
                      </p:childTnLst>
                    </p:cTn>
                  </p:par>
                  <p:par>
                    <p:cTn id="81" fill="hold">
                      <p:stCondLst>
                        <p:cond delay="indefinite"/>
                      </p:stCondLst>
                      <p:childTnLst>
                        <p:par>
                          <p:cTn id="82" fill="hold">
                            <p:stCondLst>
                              <p:cond delay="0"/>
                            </p:stCondLst>
                            <p:childTnLst>
                              <p:par>
                                <p:cTn id="83" presetID="2" presetClass="entr" presetSubtype="1" fill="hold" grpId="0" nodeType="clickEffect">
                                  <p:stCondLst>
                                    <p:cond delay="0"/>
                                  </p:stCondLst>
                                  <p:childTnLst>
                                    <p:set>
                                      <p:cBhvr>
                                        <p:cTn id="84" dur="1" fill="hold">
                                          <p:stCondLst>
                                            <p:cond delay="0"/>
                                          </p:stCondLst>
                                        </p:cTn>
                                        <p:tgtEl>
                                          <p:spTgt spid="4">
                                            <p:txEl>
                                              <p:pRg st="14" end="14"/>
                                            </p:txEl>
                                          </p:spTgt>
                                        </p:tgtEl>
                                        <p:attrNameLst>
                                          <p:attrName>style.visibility</p:attrName>
                                        </p:attrNameLst>
                                      </p:cBhvr>
                                      <p:to>
                                        <p:strVal val="visible"/>
                                      </p:to>
                                    </p:set>
                                    <p:anim calcmode="lin" valueType="num">
                                      <p:cBhvr additive="base">
                                        <p:cTn id="85" dur="500" fill="hold"/>
                                        <p:tgtEl>
                                          <p:spTgt spid="4">
                                            <p:txEl>
                                              <p:pRg st="14" end="14"/>
                                            </p:txEl>
                                          </p:spTgt>
                                        </p:tgtEl>
                                        <p:attrNameLst>
                                          <p:attrName>ppt_x</p:attrName>
                                        </p:attrNameLst>
                                      </p:cBhvr>
                                      <p:tavLst>
                                        <p:tav tm="0">
                                          <p:val>
                                            <p:strVal val="#ppt_x"/>
                                          </p:val>
                                        </p:tav>
                                        <p:tav tm="100000">
                                          <p:val>
                                            <p:strVal val="#ppt_x"/>
                                          </p:val>
                                        </p:tav>
                                      </p:tavLst>
                                    </p:anim>
                                    <p:anim calcmode="lin" valueType="num">
                                      <p:cBhvr additive="base">
                                        <p:cTn id="86" dur="500" fill="hold"/>
                                        <p:tgtEl>
                                          <p:spTgt spid="4">
                                            <p:txEl>
                                              <p:pRg st="14" end="14"/>
                                            </p:txEl>
                                          </p:spTgt>
                                        </p:tgtEl>
                                        <p:attrNameLst>
                                          <p:attrName>ppt_y</p:attrName>
                                        </p:attrNameLst>
                                      </p:cBhvr>
                                      <p:tavLst>
                                        <p:tav tm="0">
                                          <p:val>
                                            <p:strVal val="0-#ppt_h/2"/>
                                          </p:val>
                                        </p:tav>
                                        <p:tav tm="100000">
                                          <p:val>
                                            <p:strVal val="#ppt_y"/>
                                          </p:val>
                                        </p:tav>
                                      </p:tavLst>
                                    </p:anim>
                                  </p:childTnLst>
                                </p:cTn>
                              </p:par>
                            </p:childTnLst>
                          </p:cTn>
                        </p:par>
                      </p:childTnLst>
                    </p:cTn>
                  </p:par>
                  <p:par>
                    <p:cTn id="87" fill="hold">
                      <p:stCondLst>
                        <p:cond delay="indefinite"/>
                      </p:stCondLst>
                      <p:childTnLst>
                        <p:par>
                          <p:cTn id="88" fill="hold">
                            <p:stCondLst>
                              <p:cond delay="0"/>
                            </p:stCondLst>
                            <p:childTnLst>
                              <p:par>
                                <p:cTn id="89" presetID="2" presetClass="entr" presetSubtype="1" fill="hold" grpId="0" nodeType="clickEffect">
                                  <p:stCondLst>
                                    <p:cond delay="0"/>
                                  </p:stCondLst>
                                  <p:childTnLst>
                                    <p:set>
                                      <p:cBhvr>
                                        <p:cTn id="90" dur="1" fill="hold">
                                          <p:stCondLst>
                                            <p:cond delay="0"/>
                                          </p:stCondLst>
                                        </p:cTn>
                                        <p:tgtEl>
                                          <p:spTgt spid="4">
                                            <p:txEl>
                                              <p:pRg st="15" end="15"/>
                                            </p:txEl>
                                          </p:spTgt>
                                        </p:tgtEl>
                                        <p:attrNameLst>
                                          <p:attrName>style.visibility</p:attrName>
                                        </p:attrNameLst>
                                      </p:cBhvr>
                                      <p:to>
                                        <p:strVal val="visible"/>
                                      </p:to>
                                    </p:set>
                                    <p:anim calcmode="lin" valueType="num">
                                      <p:cBhvr additive="base">
                                        <p:cTn id="91" dur="500" fill="hold"/>
                                        <p:tgtEl>
                                          <p:spTgt spid="4">
                                            <p:txEl>
                                              <p:pRg st="15" end="15"/>
                                            </p:txEl>
                                          </p:spTgt>
                                        </p:tgtEl>
                                        <p:attrNameLst>
                                          <p:attrName>ppt_x</p:attrName>
                                        </p:attrNameLst>
                                      </p:cBhvr>
                                      <p:tavLst>
                                        <p:tav tm="0">
                                          <p:val>
                                            <p:strVal val="#ppt_x"/>
                                          </p:val>
                                        </p:tav>
                                        <p:tav tm="100000">
                                          <p:val>
                                            <p:strVal val="#ppt_x"/>
                                          </p:val>
                                        </p:tav>
                                      </p:tavLst>
                                    </p:anim>
                                    <p:anim calcmode="lin" valueType="num">
                                      <p:cBhvr additive="base">
                                        <p:cTn id="92" dur="500" fill="hold"/>
                                        <p:tgtEl>
                                          <p:spTgt spid="4">
                                            <p:txEl>
                                              <p:pRg st="15" end="15"/>
                                            </p:txEl>
                                          </p:spTgt>
                                        </p:tgtEl>
                                        <p:attrNameLst>
                                          <p:attrName>ppt_y</p:attrName>
                                        </p:attrNameLst>
                                      </p:cBhvr>
                                      <p:tavLst>
                                        <p:tav tm="0">
                                          <p:val>
                                            <p:strVal val="0-#ppt_h/2"/>
                                          </p:val>
                                        </p:tav>
                                        <p:tav tm="100000">
                                          <p:val>
                                            <p:strVal val="#ppt_y"/>
                                          </p:val>
                                        </p:tav>
                                      </p:tavLst>
                                    </p:anim>
                                  </p:childTnLst>
                                </p:cTn>
                              </p:par>
                            </p:childTnLst>
                          </p:cTn>
                        </p:par>
                      </p:childTnLst>
                    </p:cTn>
                  </p:par>
                  <p:par>
                    <p:cTn id="93" fill="hold">
                      <p:stCondLst>
                        <p:cond delay="indefinite"/>
                      </p:stCondLst>
                      <p:childTnLst>
                        <p:par>
                          <p:cTn id="94" fill="hold">
                            <p:stCondLst>
                              <p:cond delay="0"/>
                            </p:stCondLst>
                            <p:childTnLst>
                              <p:par>
                                <p:cTn id="95" presetID="2" presetClass="entr" presetSubtype="1" fill="hold" grpId="0" nodeType="clickEffect">
                                  <p:stCondLst>
                                    <p:cond delay="0"/>
                                  </p:stCondLst>
                                  <p:childTnLst>
                                    <p:set>
                                      <p:cBhvr>
                                        <p:cTn id="96" dur="1" fill="hold">
                                          <p:stCondLst>
                                            <p:cond delay="0"/>
                                          </p:stCondLst>
                                        </p:cTn>
                                        <p:tgtEl>
                                          <p:spTgt spid="4">
                                            <p:txEl>
                                              <p:pRg st="16" end="16"/>
                                            </p:txEl>
                                          </p:spTgt>
                                        </p:tgtEl>
                                        <p:attrNameLst>
                                          <p:attrName>style.visibility</p:attrName>
                                        </p:attrNameLst>
                                      </p:cBhvr>
                                      <p:to>
                                        <p:strVal val="visible"/>
                                      </p:to>
                                    </p:set>
                                    <p:anim calcmode="lin" valueType="num">
                                      <p:cBhvr additive="base">
                                        <p:cTn id="97" dur="500" fill="hold"/>
                                        <p:tgtEl>
                                          <p:spTgt spid="4">
                                            <p:txEl>
                                              <p:pRg st="16" end="16"/>
                                            </p:txEl>
                                          </p:spTgt>
                                        </p:tgtEl>
                                        <p:attrNameLst>
                                          <p:attrName>ppt_x</p:attrName>
                                        </p:attrNameLst>
                                      </p:cBhvr>
                                      <p:tavLst>
                                        <p:tav tm="0">
                                          <p:val>
                                            <p:strVal val="#ppt_x"/>
                                          </p:val>
                                        </p:tav>
                                        <p:tav tm="100000">
                                          <p:val>
                                            <p:strVal val="#ppt_x"/>
                                          </p:val>
                                        </p:tav>
                                      </p:tavLst>
                                    </p:anim>
                                    <p:anim calcmode="lin" valueType="num">
                                      <p:cBhvr additive="base">
                                        <p:cTn id="98" dur="500" fill="hold"/>
                                        <p:tgtEl>
                                          <p:spTgt spid="4">
                                            <p:txEl>
                                              <p:pRg st="16" end="16"/>
                                            </p:txEl>
                                          </p:spTgt>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201"/>
        <p:cNvGrpSpPr/>
        <p:nvPr/>
      </p:nvGrpSpPr>
      <p:grpSpPr>
        <a:xfrm>
          <a:off x="0" y="0"/>
          <a:ext cx="0" cy="0"/>
          <a:chOff x="0" y="0"/>
          <a:chExt cx="0" cy="0"/>
        </a:xfrm>
      </p:grpSpPr>
      <p:sp>
        <p:nvSpPr>
          <p:cNvPr id="202" name="Google Shape;202;p3"/>
          <p:cNvSpPr txBox="1">
            <a:spLocks noGrp="1"/>
          </p:cNvSpPr>
          <p:nvPr>
            <p:ph type="title"/>
          </p:nvPr>
        </p:nvSpPr>
        <p:spPr>
          <a:xfrm>
            <a:off x="1154700" y="2088075"/>
            <a:ext cx="9882600" cy="2339700"/>
          </a:xfrm>
          <a:prstGeom prst="rect">
            <a:avLst/>
          </a:prstGeom>
          <a:noFill/>
          <a:ln>
            <a:noFill/>
          </a:ln>
        </p:spPr>
        <p:txBody>
          <a:bodyPr spcFirstLastPara="1" wrap="square" lIns="91425" tIns="45700" rIns="91425" bIns="45700" anchor="t" anchorCtr="0">
            <a:noAutofit/>
          </a:bodyPr>
          <a:lstStyle/>
          <a:p>
            <a:pPr marL="819150" lvl="0" indent="-742950" algn="l" rtl="0">
              <a:lnSpc>
                <a:spcPct val="100000"/>
              </a:lnSpc>
              <a:spcBef>
                <a:spcPts val="0"/>
              </a:spcBef>
              <a:spcAft>
                <a:spcPts val="1800"/>
              </a:spcAft>
              <a:buSzPts val="3600"/>
              <a:buFont typeface="+mj-lt"/>
              <a:buAutoNum type="arabicPeriod"/>
            </a:pPr>
            <a:r>
              <a:rPr lang="en-US" sz="3600" dirty="0"/>
              <a:t>What was your favorite part of today’s group?</a:t>
            </a:r>
            <a:endParaRPr sz="3600" dirty="0"/>
          </a:p>
          <a:p>
            <a:pPr marL="819150" lvl="0" indent="-742950" algn="l" rtl="0">
              <a:lnSpc>
                <a:spcPct val="100000"/>
              </a:lnSpc>
              <a:spcBef>
                <a:spcPts val="1000"/>
              </a:spcBef>
              <a:spcAft>
                <a:spcPts val="1000"/>
              </a:spcAft>
              <a:buSzPts val="3600"/>
              <a:buFont typeface="+mj-lt"/>
              <a:buAutoNum type="arabicPeriod"/>
            </a:pPr>
            <a:r>
              <a:rPr lang="en-US" sz="3600" dirty="0"/>
              <a:t>What would you change to make the group better?</a:t>
            </a:r>
            <a:endParaRPr sz="3600" dirty="0"/>
          </a:p>
        </p:txBody>
      </p:sp>
      <p:sp>
        <p:nvSpPr>
          <p:cNvPr id="203" name="Google Shape;203;p3"/>
          <p:cNvSpPr txBox="1">
            <a:spLocks noGrp="1"/>
          </p:cNvSpPr>
          <p:nvPr>
            <p:ph type="ctrTitle" idx="4294967295"/>
          </p:nvPr>
        </p:nvSpPr>
        <p:spPr>
          <a:xfrm>
            <a:off x="304800" y="304793"/>
            <a:ext cx="9144000" cy="1022700"/>
          </a:xfrm>
          <a:prstGeom prst="rect">
            <a:avLst/>
          </a:prstGeom>
          <a:noFill/>
          <a:ln>
            <a:noFill/>
          </a:ln>
        </p:spPr>
        <p:txBody>
          <a:bodyPr spcFirstLastPara="1" wrap="square" lIns="121900" tIns="121900" rIns="121900" bIns="121900" anchor="b" anchorCtr="0">
            <a:normAutofit fontScale="90000"/>
          </a:bodyPr>
          <a:lstStyle/>
          <a:p>
            <a:pPr marL="0" marR="0" lvl="0" indent="0" algn="l" rtl="0">
              <a:lnSpc>
                <a:spcPct val="100000"/>
              </a:lnSpc>
              <a:spcBef>
                <a:spcPts val="1300"/>
              </a:spcBef>
              <a:spcAft>
                <a:spcPts val="0"/>
              </a:spcAft>
              <a:buClr>
                <a:schemeClr val="dk1"/>
              </a:buClr>
              <a:buSzPts val="7111"/>
              <a:buFont typeface="Arial"/>
              <a:buNone/>
            </a:pPr>
            <a:r>
              <a:rPr lang="en-US" sz="4800" b="0" i="0" u="none" strike="noStrike" cap="none" dirty="0">
                <a:solidFill>
                  <a:srgbClr val="080EA0"/>
                </a:solidFill>
                <a:latin typeface="Montserrat Black"/>
                <a:ea typeface="Montserrat Black"/>
                <a:cs typeface="Montserrat Black"/>
                <a:sym typeface="Montserrat Black"/>
              </a:rPr>
              <a:t>Wrapping Up</a:t>
            </a:r>
            <a:endParaRPr sz="4800" b="0" i="0" u="none" strike="noStrike" cap="none" dirty="0">
              <a:solidFill>
                <a:srgbClr val="080EA0"/>
              </a:solidFill>
              <a:latin typeface="Montserrat Black"/>
              <a:ea typeface="Montserrat Black"/>
              <a:cs typeface="Montserrat Black"/>
              <a:sym typeface="Montserrat Black"/>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70"/>
        <p:cNvGrpSpPr/>
        <p:nvPr/>
      </p:nvGrpSpPr>
      <p:grpSpPr>
        <a:xfrm>
          <a:off x="0" y="0"/>
          <a:ext cx="0" cy="0"/>
          <a:chOff x="0" y="0"/>
          <a:chExt cx="0" cy="0"/>
        </a:xfrm>
      </p:grpSpPr>
      <p:sp>
        <p:nvSpPr>
          <p:cNvPr id="71" name="Google Shape;71;g10efdfbf04f_0_0"/>
          <p:cNvSpPr txBox="1">
            <a:spLocks noGrp="1"/>
          </p:cNvSpPr>
          <p:nvPr>
            <p:ph type="ctrTitle"/>
          </p:nvPr>
        </p:nvSpPr>
        <p:spPr>
          <a:xfrm>
            <a:off x="304800" y="304793"/>
            <a:ext cx="9144000" cy="1022700"/>
          </a:xfrm>
          <a:prstGeom prst="rect">
            <a:avLst/>
          </a:prstGeom>
          <a:noFill/>
          <a:ln>
            <a:noFill/>
          </a:ln>
        </p:spPr>
        <p:txBody>
          <a:bodyPr spcFirstLastPara="1" wrap="square" lIns="121900" tIns="121900" rIns="121900" bIns="121900" anchor="b" anchorCtr="0">
            <a:normAutofit fontScale="90000"/>
          </a:bodyPr>
          <a:lstStyle/>
          <a:p>
            <a:pPr marL="0" lvl="0" indent="0" algn="l" rtl="0">
              <a:lnSpc>
                <a:spcPct val="100000"/>
              </a:lnSpc>
              <a:spcBef>
                <a:spcPts val="1300"/>
              </a:spcBef>
              <a:spcAft>
                <a:spcPts val="0"/>
              </a:spcAft>
              <a:buSzPts val="7111"/>
              <a:buNone/>
            </a:pPr>
            <a:r>
              <a:rPr lang="en-US" sz="4800" dirty="0">
                <a:solidFill>
                  <a:srgbClr val="080EA0"/>
                </a:solidFill>
                <a:latin typeface="Montserrat Black"/>
                <a:ea typeface="Montserrat Black"/>
                <a:cs typeface="Montserrat Black"/>
                <a:sym typeface="Montserrat Black"/>
              </a:rPr>
              <a:t>Group Rules</a:t>
            </a:r>
            <a:endParaRPr sz="4800" dirty="0">
              <a:solidFill>
                <a:srgbClr val="080EA0"/>
              </a:solidFill>
              <a:latin typeface="Montserrat Black"/>
              <a:ea typeface="Montserrat Black"/>
              <a:cs typeface="Montserrat Black"/>
              <a:sym typeface="Montserrat Black"/>
            </a:endParaRPr>
          </a:p>
        </p:txBody>
      </p:sp>
      <p:sp>
        <p:nvSpPr>
          <p:cNvPr id="72" name="Google Shape;72;g10efdfbf04f_0_0"/>
          <p:cNvSpPr txBox="1">
            <a:spLocks noGrp="1"/>
          </p:cNvSpPr>
          <p:nvPr>
            <p:ph type="subTitle" idx="1"/>
          </p:nvPr>
        </p:nvSpPr>
        <p:spPr>
          <a:xfrm>
            <a:off x="834000" y="1717300"/>
            <a:ext cx="10524000" cy="4410900"/>
          </a:xfrm>
          <a:prstGeom prst="rect">
            <a:avLst/>
          </a:prstGeom>
          <a:noFill/>
          <a:ln>
            <a:noFill/>
          </a:ln>
        </p:spPr>
        <p:txBody>
          <a:bodyPr spcFirstLastPara="1" wrap="square" lIns="121900" tIns="121900" rIns="121900" bIns="121900" anchor="t" anchorCtr="0">
            <a:noAutofit/>
          </a:bodyPr>
          <a:lstStyle/>
          <a:p>
            <a:pPr marL="457200" lvl="0" indent="-381000" algn="l" rtl="0">
              <a:lnSpc>
                <a:spcPct val="200000"/>
              </a:lnSpc>
              <a:spcBef>
                <a:spcPts val="0"/>
              </a:spcBef>
              <a:spcAft>
                <a:spcPts val="0"/>
              </a:spcAft>
              <a:buClr>
                <a:srgbClr val="000000"/>
              </a:buClr>
              <a:buSzPts val="2400"/>
              <a:buAutoNum type="arabicPeriod"/>
            </a:pPr>
            <a:r>
              <a:rPr lang="en-US" sz="2400" dirty="0">
                <a:solidFill>
                  <a:srgbClr val="000000"/>
                </a:solidFill>
                <a:latin typeface="Arial" panose="020B0604020202020204" pitchFamily="34" charset="0"/>
                <a:cs typeface="Arial" panose="020B0604020202020204" pitchFamily="34" charset="0"/>
              </a:rPr>
              <a:t>This is a</a:t>
            </a:r>
            <a:r>
              <a:rPr lang="en-US" sz="2400" b="1" dirty="0">
                <a:solidFill>
                  <a:srgbClr val="000000"/>
                </a:solidFill>
                <a:latin typeface="Arial" panose="020B0604020202020204" pitchFamily="34" charset="0"/>
                <a:cs typeface="Arial" panose="020B0604020202020204" pitchFamily="34" charset="0"/>
              </a:rPr>
              <a:t> safe place.</a:t>
            </a:r>
            <a:endParaRPr sz="2400" b="1" dirty="0">
              <a:solidFill>
                <a:srgbClr val="000000"/>
              </a:solidFill>
              <a:latin typeface="Arial" panose="020B0604020202020204" pitchFamily="34" charset="0"/>
              <a:cs typeface="Arial" panose="020B0604020202020204" pitchFamily="34" charset="0"/>
            </a:endParaRPr>
          </a:p>
          <a:p>
            <a:pPr marL="457200" lvl="0" indent="-381000" algn="l" rtl="0">
              <a:lnSpc>
                <a:spcPct val="200000"/>
              </a:lnSpc>
              <a:spcBef>
                <a:spcPts val="0"/>
              </a:spcBef>
              <a:spcAft>
                <a:spcPts val="0"/>
              </a:spcAft>
              <a:buClr>
                <a:srgbClr val="000000"/>
              </a:buClr>
              <a:buSzPts val="2400"/>
              <a:buAutoNum type="arabicPeriod"/>
            </a:pPr>
            <a:r>
              <a:rPr lang="en-US" sz="2400" dirty="0">
                <a:solidFill>
                  <a:srgbClr val="000000"/>
                </a:solidFill>
                <a:latin typeface="Arial" panose="020B0604020202020204" pitchFamily="34" charset="0"/>
                <a:cs typeface="Arial" panose="020B0604020202020204" pitchFamily="34" charset="0"/>
              </a:rPr>
              <a:t>We </a:t>
            </a:r>
            <a:r>
              <a:rPr lang="en-US" sz="2400" b="1" dirty="0">
                <a:solidFill>
                  <a:srgbClr val="000000"/>
                </a:solidFill>
                <a:latin typeface="Arial" panose="020B0604020202020204" pitchFamily="34" charset="0"/>
                <a:cs typeface="Arial" panose="020B0604020202020204" pitchFamily="34" charset="0"/>
              </a:rPr>
              <a:t>respect </a:t>
            </a:r>
            <a:r>
              <a:rPr lang="en-US" sz="2400" dirty="0">
                <a:solidFill>
                  <a:srgbClr val="000000"/>
                </a:solidFill>
                <a:latin typeface="Arial" panose="020B0604020202020204" pitchFamily="34" charset="0"/>
                <a:cs typeface="Arial" panose="020B0604020202020204" pitchFamily="34" charset="0"/>
              </a:rPr>
              <a:t>each other.</a:t>
            </a:r>
            <a:endParaRPr sz="2400" dirty="0">
              <a:solidFill>
                <a:srgbClr val="000000"/>
              </a:solidFill>
              <a:latin typeface="Arial" panose="020B0604020202020204" pitchFamily="34" charset="0"/>
              <a:cs typeface="Arial" panose="020B0604020202020204" pitchFamily="34" charset="0"/>
            </a:endParaRPr>
          </a:p>
          <a:p>
            <a:pPr marL="457200" lvl="0" indent="-381000" algn="l" rtl="0">
              <a:lnSpc>
                <a:spcPct val="200000"/>
              </a:lnSpc>
              <a:spcBef>
                <a:spcPts val="0"/>
              </a:spcBef>
              <a:spcAft>
                <a:spcPts val="0"/>
              </a:spcAft>
              <a:buClr>
                <a:srgbClr val="000000"/>
              </a:buClr>
              <a:buSzPts val="2400"/>
              <a:buAutoNum type="arabicPeriod"/>
            </a:pPr>
            <a:r>
              <a:rPr lang="en-US" sz="2400" dirty="0">
                <a:solidFill>
                  <a:srgbClr val="000000"/>
                </a:solidFill>
                <a:latin typeface="Arial" panose="020B0604020202020204" pitchFamily="34" charset="0"/>
                <a:cs typeface="Arial" panose="020B0604020202020204" pitchFamily="34" charset="0"/>
              </a:rPr>
              <a:t>Please keep your </a:t>
            </a:r>
            <a:r>
              <a:rPr lang="en-US" sz="2400" b="1" dirty="0">
                <a:solidFill>
                  <a:srgbClr val="000000"/>
                </a:solidFill>
                <a:latin typeface="Arial" panose="020B0604020202020204" pitchFamily="34" charset="0"/>
                <a:cs typeface="Arial" panose="020B0604020202020204" pitchFamily="34" charset="0"/>
              </a:rPr>
              <a:t>camera on</a:t>
            </a:r>
            <a:r>
              <a:rPr lang="en-US" sz="2400" dirty="0">
                <a:solidFill>
                  <a:srgbClr val="000000"/>
                </a:solidFill>
                <a:latin typeface="Arial" panose="020B0604020202020204" pitchFamily="34" charset="0"/>
                <a:cs typeface="Arial" panose="020B0604020202020204" pitchFamily="34" charset="0"/>
              </a:rPr>
              <a:t> so we can see each other.</a:t>
            </a:r>
            <a:endParaRPr sz="2400" dirty="0">
              <a:solidFill>
                <a:srgbClr val="000000"/>
              </a:solidFill>
              <a:latin typeface="Arial" panose="020B0604020202020204" pitchFamily="34" charset="0"/>
              <a:cs typeface="Arial" panose="020B0604020202020204" pitchFamily="34" charset="0"/>
            </a:endParaRPr>
          </a:p>
          <a:p>
            <a:pPr marL="457200" lvl="0" indent="-381000" algn="l" rtl="0">
              <a:lnSpc>
                <a:spcPct val="200000"/>
              </a:lnSpc>
              <a:spcBef>
                <a:spcPts val="0"/>
              </a:spcBef>
              <a:spcAft>
                <a:spcPts val="0"/>
              </a:spcAft>
              <a:buClr>
                <a:srgbClr val="000000"/>
              </a:buClr>
              <a:buSzPts val="2400"/>
              <a:buAutoNum type="arabicPeriod"/>
            </a:pPr>
            <a:r>
              <a:rPr lang="en-US" sz="2400" dirty="0">
                <a:solidFill>
                  <a:srgbClr val="000000"/>
                </a:solidFill>
                <a:latin typeface="Arial" panose="020B0604020202020204" pitchFamily="34" charset="0"/>
                <a:cs typeface="Arial" panose="020B0604020202020204" pitchFamily="34" charset="0"/>
              </a:rPr>
              <a:t>It’s OK to use the</a:t>
            </a:r>
            <a:r>
              <a:rPr lang="en-US" sz="2400" b="1" dirty="0">
                <a:solidFill>
                  <a:srgbClr val="000000"/>
                </a:solidFill>
                <a:latin typeface="Arial" panose="020B0604020202020204" pitchFamily="34" charset="0"/>
                <a:cs typeface="Arial" panose="020B0604020202020204" pitchFamily="34" charset="0"/>
              </a:rPr>
              <a:t> chat function</a:t>
            </a:r>
            <a:r>
              <a:rPr lang="en-US" sz="2400" dirty="0">
                <a:solidFill>
                  <a:srgbClr val="000000"/>
                </a:solidFill>
                <a:latin typeface="Arial" panose="020B0604020202020204" pitchFamily="34" charset="0"/>
                <a:cs typeface="Arial" panose="020B0604020202020204" pitchFamily="34" charset="0"/>
              </a:rPr>
              <a:t> but please do so appropriately.</a:t>
            </a:r>
            <a:endParaRPr sz="2400" dirty="0">
              <a:solidFill>
                <a:srgbClr val="000000"/>
              </a:solidFill>
              <a:latin typeface="Arial" panose="020B0604020202020204" pitchFamily="34" charset="0"/>
              <a:cs typeface="Arial" panose="020B0604020202020204" pitchFamily="34" charset="0"/>
            </a:endParaRPr>
          </a:p>
          <a:p>
            <a:pPr marL="457200" lvl="0" indent="-381000" algn="l" rtl="0">
              <a:lnSpc>
                <a:spcPct val="200000"/>
              </a:lnSpc>
              <a:spcBef>
                <a:spcPts val="0"/>
              </a:spcBef>
              <a:spcAft>
                <a:spcPts val="0"/>
              </a:spcAft>
              <a:buClr>
                <a:srgbClr val="000000"/>
              </a:buClr>
              <a:buSzPts val="2400"/>
              <a:buAutoNum type="arabicPeriod"/>
            </a:pPr>
            <a:r>
              <a:rPr lang="en-US" sz="2400" dirty="0">
                <a:solidFill>
                  <a:srgbClr val="000000"/>
                </a:solidFill>
                <a:latin typeface="Arial" panose="020B0604020202020204" pitchFamily="34" charset="0"/>
                <a:cs typeface="Arial" panose="020B0604020202020204" pitchFamily="34" charset="0"/>
              </a:rPr>
              <a:t>What is said in this group</a:t>
            </a:r>
            <a:r>
              <a:rPr lang="en-US" sz="2400" b="1" dirty="0">
                <a:solidFill>
                  <a:srgbClr val="000000"/>
                </a:solidFill>
                <a:latin typeface="Arial" panose="020B0604020202020204" pitchFamily="34" charset="0"/>
                <a:cs typeface="Arial" panose="020B0604020202020204" pitchFamily="34" charset="0"/>
              </a:rPr>
              <a:t> stays in this group.*</a:t>
            </a:r>
            <a:endParaRPr sz="2400" b="1" dirty="0">
              <a:solidFill>
                <a:srgbClr val="000000"/>
              </a:solidFill>
              <a:latin typeface="Arial" panose="020B0604020202020204" pitchFamily="34" charset="0"/>
              <a:cs typeface="Arial" panose="020B0604020202020204" pitchFamily="34" charset="0"/>
            </a:endParaRPr>
          </a:p>
        </p:txBody>
      </p:sp>
    </p:spTree>
  </p:cSld>
  <p:clrMapOvr>
    <a:masterClrMapping/>
  </p:clrMapOvr>
  <p:transition spd="med"/>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8" name="Google Shape;78;g22b916db9bf_1_0"/>
          <p:cNvSpPr txBox="1">
            <a:spLocks noGrp="1"/>
          </p:cNvSpPr>
          <p:nvPr>
            <p:ph type="subTitle" idx="1"/>
          </p:nvPr>
        </p:nvSpPr>
        <p:spPr>
          <a:xfrm>
            <a:off x="833999" y="2866225"/>
            <a:ext cx="10524002" cy="1125551"/>
          </a:xfrm>
          <a:prstGeom prst="rect">
            <a:avLst/>
          </a:prstGeom>
        </p:spPr>
        <p:txBody>
          <a:bodyPr anchor="ctr"/>
          <a:lstStyle>
            <a:lvl1pPr marL="0" indent="0">
              <a:lnSpc>
                <a:spcPct val="115000"/>
              </a:lnSpc>
              <a:defRPr sz="3200">
                <a:solidFill>
                  <a:srgbClr val="000000"/>
                </a:solidFill>
              </a:defRPr>
            </a:lvl1pPr>
          </a:lstStyle>
          <a:p>
            <a:r>
              <a:rPr dirty="0"/>
              <a:t>Do you prefer to read books or watch movies? Why?</a:t>
            </a:r>
          </a:p>
        </p:txBody>
      </p:sp>
      <p:sp>
        <p:nvSpPr>
          <p:cNvPr id="129" name="Google Shape;79;g22b916db9bf_1_0"/>
          <p:cNvSpPr txBox="1"/>
          <p:nvPr/>
        </p:nvSpPr>
        <p:spPr>
          <a:xfrm>
            <a:off x="304799" y="486799"/>
            <a:ext cx="11497202" cy="84070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121899" tIns="121899" rIns="121899" bIns="121899" anchor="b">
            <a:spAutoFit/>
          </a:bodyPr>
          <a:lstStyle/>
          <a:p>
            <a:pPr algn="ctr">
              <a:spcBef>
                <a:spcPts val="1300"/>
              </a:spcBef>
              <a:defRPr sz="3800">
                <a:solidFill>
                  <a:srgbClr val="080EA0"/>
                </a:solidFill>
                <a:latin typeface="Montserrat Black"/>
                <a:ea typeface="Montserrat Black"/>
                <a:cs typeface="Montserrat Black"/>
                <a:sym typeface="Montserrat Black"/>
              </a:defRPr>
            </a:pPr>
            <a:r>
              <a:rPr dirty="0"/>
              <a:t>Getting to Know Each Other in 5 Minutes…</a:t>
            </a:r>
            <a:r>
              <a:rPr sz="3900" dirty="0"/>
              <a:t> </a:t>
            </a:r>
          </a:p>
        </p:txBody>
      </p:sp>
    </p:spTree>
  </p:cSld>
  <p:clrMapOvr>
    <a:masterClrMapping/>
  </p:clrMapOvr>
  <p:transition spd="med"/>
  <p:timing>
    <p:tnLst>
      <p:par>
        <p:cTn id="1" dur="indefinite" restart="never" fill="hold" nodeType="tmRoot">
          <p:childTnLst>
            <p:seq concurrent="1" prevAc="none" nextAc="seek">
              <p:cTn id="2" dur="indefinite" fill="hold" nodeType="mainSeq">
                <p:childTnLst>
                  <p:par>
                    <p:cTn id="3" fill="hold">
                      <p:stCondLst>
                        <p:cond delay="indefinite"/>
                      </p:stCondLst>
                      <p:childTnLst>
                        <p:par>
                          <p:cTn id="4" fill="hold">
                            <p:stCondLst>
                              <p:cond delay="0"/>
                            </p:stCondLst>
                            <p:childTnLst>
                              <p:par>
                                <p:cTn id="5" presetID="2" presetClass="entr" presetSubtype="1" fill="hold" grpId="1" nodeType="clickEffect">
                                  <p:stCondLst>
                                    <p:cond delay="0"/>
                                  </p:stCondLst>
                                  <p:iterate>
                                    <p:tmAbs val="0"/>
                                  </p:iterate>
                                  <p:childTnLst>
                                    <p:set>
                                      <p:cBhvr>
                                        <p:cTn id="6" fill="hold"/>
                                        <p:tgtEl>
                                          <p:spTgt spid="128"/>
                                        </p:tgtEl>
                                        <p:attrNameLst>
                                          <p:attrName>style.visibility</p:attrName>
                                        </p:attrNameLst>
                                      </p:cBhvr>
                                      <p:to>
                                        <p:strVal val="visible"/>
                                      </p:to>
                                    </p:set>
                                    <p:anim calcmode="lin" valueType="num">
                                      <p:cBhvr>
                                        <p:cTn id="7" dur="1000" fill="hold"/>
                                        <p:tgtEl>
                                          <p:spTgt spid="128"/>
                                        </p:tgtEl>
                                        <p:attrNameLst>
                                          <p:attrName>ppt_x</p:attrName>
                                        </p:attrNameLst>
                                      </p:cBhvr>
                                      <p:tavLst>
                                        <p:tav tm="0">
                                          <p:val>
                                            <p:strVal val="#ppt_x"/>
                                          </p:val>
                                        </p:tav>
                                        <p:tav tm="100000">
                                          <p:val>
                                            <p:strVal val="#ppt_x"/>
                                          </p:val>
                                        </p:tav>
                                      </p:tavLst>
                                    </p:anim>
                                    <p:anim calcmode="lin" valueType="num">
                                      <p:cBhvr>
                                        <p:cTn id="8" dur="1000" fill="hold"/>
                                        <p:tgtEl>
                                          <p:spTgt spid="128"/>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8" grpId="1" animBg="1" advAuto="0"/>
    </p:bld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8F7F5"/>
        </a:solidFill>
        <a:effectLst/>
      </p:bgPr>
    </p:bg>
    <p:spTree>
      <p:nvGrpSpPr>
        <p:cNvPr id="1" name=""/>
        <p:cNvGrpSpPr/>
        <p:nvPr/>
      </p:nvGrpSpPr>
      <p:grpSpPr>
        <a:xfrm>
          <a:off x="0" y="0"/>
          <a:ext cx="0" cy="0"/>
          <a:chOff x="0" y="0"/>
          <a:chExt cx="0" cy="0"/>
        </a:xfrm>
      </p:grpSpPr>
      <p:pic>
        <p:nvPicPr>
          <p:cNvPr id="133" name="design-01jjqg0wxx-1738103080.png" descr="design-01jjqg0wxx-1738103080.png"/>
          <p:cNvPicPr>
            <a:picLocks noChangeAspect="1"/>
          </p:cNvPicPr>
          <p:nvPr/>
        </p:nvPicPr>
        <p:blipFill>
          <a:blip r:embed="rId3"/>
          <a:stretch>
            <a:fillRect/>
          </a:stretch>
        </p:blipFill>
        <p:spPr>
          <a:xfrm>
            <a:off x="3437696" y="3597673"/>
            <a:ext cx="1968545" cy="1968545"/>
          </a:xfrm>
          <a:prstGeom prst="rect">
            <a:avLst/>
          </a:prstGeom>
          <a:ln w="12700">
            <a:miter lim="400000"/>
          </a:ln>
        </p:spPr>
      </p:pic>
      <p:pic>
        <p:nvPicPr>
          <p:cNvPr id="134" name="design-01jjqg0wxx-1738103080.png" descr="design-01jjqg0wxx-1738103080.png"/>
          <p:cNvPicPr>
            <a:picLocks noChangeAspect="1"/>
          </p:cNvPicPr>
          <p:nvPr/>
        </p:nvPicPr>
        <p:blipFill>
          <a:blip r:embed="rId3"/>
          <a:stretch>
            <a:fillRect/>
          </a:stretch>
        </p:blipFill>
        <p:spPr>
          <a:xfrm>
            <a:off x="5111727" y="3597673"/>
            <a:ext cx="1968545" cy="1968545"/>
          </a:xfrm>
          <a:prstGeom prst="rect">
            <a:avLst/>
          </a:prstGeom>
          <a:ln w="12700">
            <a:miter lim="400000"/>
          </a:ln>
        </p:spPr>
      </p:pic>
      <p:pic>
        <p:nvPicPr>
          <p:cNvPr id="135" name="design-01jjqg0wxx-1738103080.png" descr="design-01jjqg0wxx-1738103080.png"/>
          <p:cNvPicPr>
            <a:picLocks noChangeAspect="1"/>
          </p:cNvPicPr>
          <p:nvPr/>
        </p:nvPicPr>
        <p:blipFill>
          <a:blip r:embed="rId3"/>
          <a:stretch>
            <a:fillRect/>
          </a:stretch>
        </p:blipFill>
        <p:spPr>
          <a:xfrm>
            <a:off x="6806780" y="3597673"/>
            <a:ext cx="1968545" cy="1968545"/>
          </a:xfrm>
          <a:prstGeom prst="rect">
            <a:avLst/>
          </a:prstGeom>
          <a:ln w="12700">
            <a:miter lim="400000"/>
          </a:ln>
        </p:spPr>
      </p:pic>
      <p:pic>
        <p:nvPicPr>
          <p:cNvPr id="136" name="design-01jjqg0wxx-1738103080.png" descr="design-01jjqg0wxx-1738103080.png"/>
          <p:cNvPicPr>
            <a:picLocks noChangeAspect="1"/>
          </p:cNvPicPr>
          <p:nvPr/>
        </p:nvPicPr>
        <p:blipFill>
          <a:blip r:embed="rId3"/>
          <a:stretch>
            <a:fillRect/>
          </a:stretch>
        </p:blipFill>
        <p:spPr>
          <a:xfrm>
            <a:off x="8465521" y="3597673"/>
            <a:ext cx="1968545" cy="1968545"/>
          </a:xfrm>
          <a:prstGeom prst="rect">
            <a:avLst/>
          </a:prstGeom>
          <a:ln w="12700">
            <a:miter lim="400000"/>
          </a:ln>
        </p:spPr>
      </p:pic>
      <p:pic>
        <p:nvPicPr>
          <p:cNvPr id="137" name="design-01jjqg0wxx-1738103080.png" descr="design-01jjqg0wxx-1738103080.png"/>
          <p:cNvPicPr>
            <a:picLocks noChangeAspect="1"/>
          </p:cNvPicPr>
          <p:nvPr/>
        </p:nvPicPr>
        <p:blipFill>
          <a:blip r:embed="rId3"/>
          <a:stretch>
            <a:fillRect/>
          </a:stretch>
        </p:blipFill>
        <p:spPr>
          <a:xfrm>
            <a:off x="1757934" y="3597673"/>
            <a:ext cx="1968545" cy="1968545"/>
          </a:xfrm>
          <a:prstGeom prst="rect">
            <a:avLst/>
          </a:prstGeom>
          <a:ln w="12700">
            <a:miter lim="400000"/>
          </a:ln>
        </p:spPr>
      </p:pic>
      <p:pic>
        <p:nvPicPr>
          <p:cNvPr id="138" name="design-01jjqg0wxx-1738103080.png" descr="design-01jjqg0wxx-1738103080.png"/>
          <p:cNvPicPr>
            <a:picLocks noChangeAspect="1"/>
          </p:cNvPicPr>
          <p:nvPr/>
        </p:nvPicPr>
        <p:blipFill>
          <a:blip r:embed="rId3"/>
          <a:stretch>
            <a:fillRect/>
          </a:stretch>
        </p:blipFill>
        <p:spPr>
          <a:xfrm>
            <a:off x="3437696" y="1854866"/>
            <a:ext cx="1968545" cy="1968545"/>
          </a:xfrm>
          <a:prstGeom prst="rect">
            <a:avLst/>
          </a:prstGeom>
          <a:ln w="12700">
            <a:miter lim="400000"/>
          </a:ln>
        </p:spPr>
      </p:pic>
      <p:pic>
        <p:nvPicPr>
          <p:cNvPr id="139" name="design-01jjqg0wxx-1738103080.png" descr="design-01jjqg0wxx-1738103080.png"/>
          <p:cNvPicPr>
            <a:picLocks noChangeAspect="1"/>
          </p:cNvPicPr>
          <p:nvPr/>
        </p:nvPicPr>
        <p:blipFill>
          <a:blip r:embed="rId3"/>
          <a:stretch>
            <a:fillRect/>
          </a:stretch>
        </p:blipFill>
        <p:spPr>
          <a:xfrm>
            <a:off x="5111727" y="1854866"/>
            <a:ext cx="1968545" cy="1968545"/>
          </a:xfrm>
          <a:prstGeom prst="rect">
            <a:avLst/>
          </a:prstGeom>
          <a:ln w="12700">
            <a:miter lim="400000"/>
          </a:ln>
        </p:spPr>
      </p:pic>
      <p:pic>
        <p:nvPicPr>
          <p:cNvPr id="140" name="design-01jjqg0wxx-1738103080.png" descr="design-01jjqg0wxx-1738103080.png"/>
          <p:cNvPicPr>
            <a:picLocks noChangeAspect="1"/>
          </p:cNvPicPr>
          <p:nvPr/>
        </p:nvPicPr>
        <p:blipFill>
          <a:blip r:embed="rId3"/>
          <a:stretch>
            <a:fillRect/>
          </a:stretch>
        </p:blipFill>
        <p:spPr>
          <a:xfrm>
            <a:off x="6806780" y="1854866"/>
            <a:ext cx="1968545" cy="1968545"/>
          </a:xfrm>
          <a:prstGeom prst="rect">
            <a:avLst/>
          </a:prstGeom>
          <a:ln w="12700">
            <a:miter lim="400000"/>
          </a:ln>
        </p:spPr>
      </p:pic>
      <p:pic>
        <p:nvPicPr>
          <p:cNvPr id="141" name="design-01jjqg0wxx-1738103080.png" descr="design-01jjqg0wxx-1738103080.png"/>
          <p:cNvPicPr>
            <a:picLocks noChangeAspect="1"/>
          </p:cNvPicPr>
          <p:nvPr/>
        </p:nvPicPr>
        <p:blipFill>
          <a:blip r:embed="rId3"/>
          <a:stretch>
            <a:fillRect/>
          </a:stretch>
        </p:blipFill>
        <p:spPr>
          <a:xfrm>
            <a:off x="8465521" y="1854866"/>
            <a:ext cx="1968545" cy="1968545"/>
          </a:xfrm>
          <a:prstGeom prst="rect">
            <a:avLst/>
          </a:prstGeom>
          <a:ln w="12700">
            <a:miter lim="400000"/>
          </a:ln>
        </p:spPr>
      </p:pic>
      <p:pic>
        <p:nvPicPr>
          <p:cNvPr id="142" name="design-01jjqg0wxx-1738103080.png" descr="design-01jjqg0wxx-1738103080.png"/>
          <p:cNvPicPr>
            <a:picLocks noChangeAspect="1"/>
          </p:cNvPicPr>
          <p:nvPr/>
        </p:nvPicPr>
        <p:blipFill>
          <a:blip r:embed="rId3"/>
          <a:stretch>
            <a:fillRect/>
          </a:stretch>
        </p:blipFill>
        <p:spPr>
          <a:xfrm>
            <a:off x="1757935" y="1854866"/>
            <a:ext cx="1968544" cy="1968545"/>
          </a:xfrm>
          <a:prstGeom prst="rect">
            <a:avLst/>
          </a:prstGeom>
          <a:ln w="12700">
            <a:miter lim="400000"/>
          </a:ln>
        </p:spPr>
      </p:pic>
      <p:sp>
        <p:nvSpPr>
          <p:cNvPr id="143" name="Google Shape;86;g10f4a602c63_0_0"/>
          <p:cNvSpPr txBox="1"/>
          <p:nvPr/>
        </p:nvSpPr>
        <p:spPr>
          <a:xfrm>
            <a:off x="1200749" y="508725"/>
            <a:ext cx="9790502" cy="923400"/>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91424" tIns="91424" rIns="91424" bIns="91424">
            <a:normAutofit fontScale="92500"/>
          </a:bodyPr>
          <a:lstStyle>
            <a:lvl1pPr algn="ctr">
              <a:defRPr sz="4800">
                <a:solidFill>
                  <a:srgbClr val="080EA0"/>
                </a:solidFill>
                <a:latin typeface="Montserrat Black"/>
                <a:ea typeface="Montserrat Black"/>
                <a:cs typeface="Montserrat Black"/>
                <a:sym typeface="Montserrat Black"/>
              </a:defRPr>
            </a:lvl1pPr>
          </a:lstStyle>
          <a:p>
            <a:r>
              <a:rPr lang="en-US" dirty="0"/>
              <a:t>Choose a Day on the Calendar</a:t>
            </a:r>
            <a:endParaRPr dirty="0"/>
          </a:p>
        </p:txBody>
      </p:sp>
      <p:sp>
        <p:nvSpPr>
          <p:cNvPr id="144" name="Google Shape;87;g10f4a602c63_0_0">
            <a:hlinkClick r:id="rId4" action="ppaction://hlinksldjump"/>
          </p:cNvPr>
          <p:cNvSpPr txBox="1"/>
          <p:nvPr/>
        </p:nvSpPr>
        <p:spPr>
          <a:xfrm>
            <a:off x="2336457" y="2603434"/>
            <a:ext cx="811501" cy="923246"/>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91424" tIns="91424" rIns="91424" bIns="91424">
            <a:spAutoFit/>
          </a:bodyPr>
          <a:lstStyle>
            <a:lvl1pPr algn="ctr">
              <a:defRPr sz="5200"/>
            </a:lvl1pPr>
          </a:lstStyle>
          <a:p>
            <a:r>
              <a:rPr dirty="0"/>
              <a:t>1</a:t>
            </a:r>
          </a:p>
        </p:txBody>
      </p:sp>
      <p:sp>
        <p:nvSpPr>
          <p:cNvPr id="145" name="Google Shape;88;g10f4a602c63_0_0">
            <a:hlinkClick r:id="rId5" action="ppaction://hlinksldjump"/>
          </p:cNvPr>
          <p:cNvSpPr txBox="1"/>
          <p:nvPr/>
        </p:nvSpPr>
        <p:spPr>
          <a:xfrm>
            <a:off x="4031509" y="2574322"/>
            <a:ext cx="811499" cy="984853"/>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91424" tIns="91424" rIns="91424" bIns="91424">
            <a:spAutoFit/>
          </a:bodyPr>
          <a:lstStyle>
            <a:lvl1pPr algn="ctr">
              <a:defRPr sz="5200"/>
            </a:lvl1pPr>
          </a:lstStyle>
          <a:p>
            <a:r>
              <a:rPr dirty="0"/>
              <a:t>2</a:t>
            </a:r>
          </a:p>
        </p:txBody>
      </p:sp>
      <p:sp>
        <p:nvSpPr>
          <p:cNvPr id="146" name="Google Shape;89;g10f4a602c63_0_0">
            <a:hlinkClick r:id="rId6" action="ppaction://hlinksldjump"/>
          </p:cNvPr>
          <p:cNvSpPr txBox="1"/>
          <p:nvPr/>
        </p:nvSpPr>
        <p:spPr>
          <a:xfrm>
            <a:off x="5695980" y="2603434"/>
            <a:ext cx="811501" cy="923246"/>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91424" tIns="91424" rIns="91424" bIns="91424">
            <a:spAutoFit/>
          </a:bodyPr>
          <a:lstStyle>
            <a:lvl1pPr algn="ctr">
              <a:defRPr sz="5200"/>
            </a:lvl1pPr>
          </a:lstStyle>
          <a:p>
            <a:r>
              <a:rPr dirty="0"/>
              <a:t>3</a:t>
            </a:r>
          </a:p>
        </p:txBody>
      </p:sp>
      <p:sp>
        <p:nvSpPr>
          <p:cNvPr id="147" name="Google Shape;90;g10f4a602c63_0_0">
            <a:hlinkClick r:id="rId7" action="ppaction://hlinksldjump"/>
          </p:cNvPr>
          <p:cNvSpPr txBox="1"/>
          <p:nvPr/>
        </p:nvSpPr>
        <p:spPr>
          <a:xfrm>
            <a:off x="7385302" y="2603434"/>
            <a:ext cx="811501" cy="923246"/>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91424" tIns="91424" rIns="91424" bIns="91424">
            <a:spAutoFit/>
          </a:bodyPr>
          <a:lstStyle>
            <a:lvl1pPr algn="ctr">
              <a:defRPr sz="5200"/>
            </a:lvl1pPr>
          </a:lstStyle>
          <a:p>
            <a:r>
              <a:rPr dirty="0"/>
              <a:t>4</a:t>
            </a:r>
          </a:p>
        </p:txBody>
      </p:sp>
      <p:sp>
        <p:nvSpPr>
          <p:cNvPr id="148" name="Google Shape;91;g10f4a602c63_0_0">
            <a:hlinkClick r:id="rId8" action="ppaction://hlinksldjump"/>
          </p:cNvPr>
          <p:cNvSpPr txBox="1"/>
          <p:nvPr/>
        </p:nvSpPr>
        <p:spPr>
          <a:xfrm>
            <a:off x="9044044" y="2603434"/>
            <a:ext cx="811501" cy="923246"/>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91424" tIns="91424" rIns="91424" bIns="91424">
            <a:spAutoFit/>
          </a:bodyPr>
          <a:lstStyle>
            <a:lvl1pPr algn="ctr">
              <a:defRPr sz="5200"/>
            </a:lvl1pPr>
          </a:lstStyle>
          <a:p>
            <a:r>
              <a:rPr dirty="0"/>
              <a:t>5</a:t>
            </a:r>
          </a:p>
        </p:txBody>
      </p:sp>
      <p:sp>
        <p:nvSpPr>
          <p:cNvPr id="149" name="Google Shape;92;g10f4a602c63_0_0">
            <a:hlinkClick r:id="rId9" action="ppaction://hlinksldjump"/>
          </p:cNvPr>
          <p:cNvSpPr txBox="1"/>
          <p:nvPr/>
        </p:nvSpPr>
        <p:spPr>
          <a:xfrm>
            <a:off x="2321164" y="4346241"/>
            <a:ext cx="811502" cy="923246"/>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91424" tIns="91424" rIns="91424" bIns="91424">
            <a:spAutoFit/>
          </a:bodyPr>
          <a:lstStyle>
            <a:lvl1pPr algn="ctr">
              <a:defRPr sz="5200"/>
            </a:lvl1pPr>
          </a:lstStyle>
          <a:p>
            <a:r>
              <a:rPr dirty="0"/>
              <a:t>6</a:t>
            </a:r>
          </a:p>
        </p:txBody>
      </p:sp>
      <p:sp>
        <p:nvSpPr>
          <p:cNvPr id="150" name="Google Shape;93;g10f4a602c63_0_0">
            <a:hlinkClick r:id="rId10" action="ppaction://hlinksldjump"/>
          </p:cNvPr>
          <p:cNvSpPr txBox="1"/>
          <p:nvPr/>
        </p:nvSpPr>
        <p:spPr>
          <a:xfrm>
            <a:off x="4016217" y="4346241"/>
            <a:ext cx="811501" cy="923246"/>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91424" tIns="91424" rIns="91424" bIns="91424">
            <a:spAutoFit/>
          </a:bodyPr>
          <a:lstStyle>
            <a:lvl1pPr algn="ctr">
              <a:defRPr sz="5200"/>
            </a:lvl1pPr>
          </a:lstStyle>
          <a:p>
            <a:r>
              <a:rPr dirty="0"/>
              <a:t>7</a:t>
            </a:r>
          </a:p>
        </p:txBody>
      </p:sp>
      <p:sp>
        <p:nvSpPr>
          <p:cNvPr id="151" name="Google Shape;94;g10f4a602c63_0_0">
            <a:hlinkClick r:id="rId11" action="ppaction://hlinksldjump"/>
          </p:cNvPr>
          <p:cNvSpPr txBox="1"/>
          <p:nvPr/>
        </p:nvSpPr>
        <p:spPr>
          <a:xfrm rot="624">
            <a:off x="10539959" y="6011705"/>
            <a:ext cx="1652100" cy="523188"/>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91424" tIns="91424" rIns="91424" bIns="91424">
            <a:spAutoFit/>
          </a:bodyPr>
          <a:lstStyle>
            <a:lvl1pPr algn="ctr">
              <a:defRPr sz="2200" b="1"/>
            </a:lvl1pPr>
          </a:lstStyle>
          <a:p>
            <a:r>
              <a:rPr dirty="0"/>
              <a:t>Wrap</a:t>
            </a:r>
            <a:r>
              <a:rPr lang="en-US" dirty="0"/>
              <a:t>-</a:t>
            </a:r>
            <a:r>
              <a:rPr dirty="0"/>
              <a:t>Up</a:t>
            </a:r>
          </a:p>
        </p:txBody>
      </p:sp>
      <p:sp>
        <p:nvSpPr>
          <p:cNvPr id="152" name="Google Shape;95;g10f4a602c63_0_0">
            <a:hlinkClick r:id="rId12" action="ppaction://hlinksldjump"/>
          </p:cNvPr>
          <p:cNvSpPr txBox="1"/>
          <p:nvPr/>
        </p:nvSpPr>
        <p:spPr>
          <a:xfrm>
            <a:off x="7385302" y="4346241"/>
            <a:ext cx="811501" cy="923246"/>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91424" tIns="91424" rIns="91424" bIns="91424">
            <a:spAutoFit/>
          </a:bodyPr>
          <a:lstStyle>
            <a:lvl1pPr algn="ctr">
              <a:defRPr sz="5200"/>
            </a:lvl1pPr>
          </a:lstStyle>
          <a:p>
            <a:r>
              <a:rPr dirty="0"/>
              <a:t>9</a:t>
            </a:r>
          </a:p>
        </p:txBody>
      </p:sp>
      <p:sp>
        <p:nvSpPr>
          <p:cNvPr id="153" name="Google Shape;96;g10f4a602c63_0_0">
            <a:hlinkClick r:id="rId13" action="ppaction://hlinksldjump"/>
          </p:cNvPr>
          <p:cNvSpPr txBox="1"/>
          <p:nvPr/>
        </p:nvSpPr>
        <p:spPr>
          <a:xfrm>
            <a:off x="5695542" y="4346241"/>
            <a:ext cx="811501" cy="923246"/>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91424" tIns="91424" rIns="91424" bIns="91424">
            <a:spAutoFit/>
          </a:bodyPr>
          <a:lstStyle>
            <a:lvl1pPr algn="ctr">
              <a:defRPr sz="5200"/>
            </a:lvl1pPr>
          </a:lstStyle>
          <a:p>
            <a:r>
              <a:rPr dirty="0"/>
              <a:t>8</a:t>
            </a:r>
          </a:p>
        </p:txBody>
      </p:sp>
      <p:sp>
        <p:nvSpPr>
          <p:cNvPr id="154" name="Google Shape;97;g10f4a602c63_0_0">
            <a:hlinkClick r:id="rId14" action="ppaction://hlinksldjump"/>
          </p:cNvPr>
          <p:cNvSpPr txBox="1"/>
          <p:nvPr/>
        </p:nvSpPr>
        <p:spPr>
          <a:xfrm>
            <a:off x="8899442" y="4346241"/>
            <a:ext cx="1100701" cy="923246"/>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91424" tIns="91424" rIns="91424" bIns="91424">
            <a:spAutoFit/>
          </a:bodyPr>
          <a:lstStyle>
            <a:lvl1pPr algn="ctr">
              <a:defRPr sz="5200"/>
            </a:lvl1pPr>
          </a:lstStyle>
          <a:p>
            <a:r>
              <a:rPr dirty="0"/>
              <a:t>10</a:t>
            </a:r>
          </a:p>
        </p:txBody>
      </p:sp>
      <p:sp>
        <p:nvSpPr>
          <p:cNvPr id="2" name="TextBox 1">
            <a:hlinkClick r:id="rId4" action="ppaction://hlinksldjump"/>
            <a:extLst>
              <a:ext uri="{FF2B5EF4-FFF2-40B4-BE49-F238E27FC236}">
                <a16:creationId xmlns:a16="http://schemas.microsoft.com/office/drawing/2014/main" id="{75604465-B370-95BE-E6A1-B8A67C274255}"/>
              </a:ext>
            </a:extLst>
          </p:cNvPr>
          <p:cNvSpPr txBox="1"/>
          <p:nvPr/>
        </p:nvSpPr>
        <p:spPr>
          <a:xfrm>
            <a:off x="2037156" y="2310063"/>
            <a:ext cx="1400539" cy="1287610"/>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t">
            <a:spAutoFit/>
          </a:bodyPr>
          <a:lstStyle/>
          <a:p>
            <a:pPr marL="0" marR="0" indent="0" algn="l" defTabSz="914400" rtl="0" fontAlgn="auto" latinLnBrk="0" hangingPunct="0">
              <a:lnSpc>
                <a:spcPct val="100000"/>
              </a:lnSpc>
              <a:spcBef>
                <a:spcPts val="0"/>
              </a:spcBef>
              <a:spcAft>
                <a:spcPts val="0"/>
              </a:spcAft>
              <a:buClrTx/>
              <a:buSzTx/>
              <a:buFontTx/>
              <a:buNone/>
              <a:tabLst/>
            </a:pPr>
            <a:endParaRPr kumimoji="0" lang="en-US" sz="1400" b="0" i="0" u="none" strike="noStrike" cap="none" spc="0" normalizeH="0" baseline="0" dirty="0">
              <a:ln>
                <a:noFill/>
              </a:ln>
              <a:solidFill>
                <a:srgbClr val="000000"/>
              </a:solidFill>
              <a:effectLst/>
              <a:uFillTx/>
              <a:latin typeface="+mj-lt"/>
              <a:ea typeface="+mj-ea"/>
              <a:cs typeface="+mj-cs"/>
              <a:sym typeface="Arial"/>
            </a:endParaRPr>
          </a:p>
        </p:txBody>
      </p:sp>
      <p:sp>
        <p:nvSpPr>
          <p:cNvPr id="3" name="TextBox 2">
            <a:hlinkClick r:id="rId5" action="ppaction://hlinksldjump"/>
            <a:extLst>
              <a:ext uri="{FF2B5EF4-FFF2-40B4-BE49-F238E27FC236}">
                <a16:creationId xmlns:a16="http://schemas.microsoft.com/office/drawing/2014/main" id="{3BB3400D-611D-E44B-E97A-5559DD65D0A2}"/>
              </a:ext>
            </a:extLst>
          </p:cNvPr>
          <p:cNvSpPr txBox="1"/>
          <p:nvPr/>
        </p:nvSpPr>
        <p:spPr>
          <a:xfrm>
            <a:off x="3726479" y="2271565"/>
            <a:ext cx="1400539" cy="1287610"/>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t">
            <a:spAutoFit/>
          </a:bodyPr>
          <a:lstStyle/>
          <a:p>
            <a:pPr marL="0" marR="0" indent="0" algn="l" defTabSz="914400" rtl="0" fontAlgn="auto" latinLnBrk="0" hangingPunct="0">
              <a:lnSpc>
                <a:spcPct val="100000"/>
              </a:lnSpc>
              <a:spcBef>
                <a:spcPts val="0"/>
              </a:spcBef>
              <a:spcAft>
                <a:spcPts val="0"/>
              </a:spcAft>
              <a:buClrTx/>
              <a:buSzTx/>
              <a:buFontTx/>
              <a:buNone/>
              <a:tabLst/>
            </a:pPr>
            <a:endParaRPr kumimoji="0" lang="en-US" sz="1400" b="0" i="0" u="none" strike="noStrike" cap="none" spc="0" normalizeH="0" baseline="0" dirty="0">
              <a:ln>
                <a:noFill/>
              </a:ln>
              <a:solidFill>
                <a:srgbClr val="000000"/>
              </a:solidFill>
              <a:effectLst/>
              <a:uFillTx/>
              <a:latin typeface="+mj-lt"/>
              <a:ea typeface="+mj-ea"/>
              <a:cs typeface="+mj-cs"/>
              <a:sym typeface="Arial"/>
            </a:endParaRPr>
          </a:p>
        </p:txBody>
      </p:sp>
      <p:sp>
        <p:nvSpPr>
          <p:cNvPr id="4" name="TextBox 3">
            <a:hlinkClick r:id="rId6" action="ppaction://hlinksldjump"/>
            <a:extLst>
              <a:ext uri="{FF2B5EF4-FFF2-40B4-BE49-F238E27FC236}">
                <a16:creationId xmlns:a16="http://schemas.microsoft.com/office/drawing/2014/main" id="{C4016601-C54B-2A88-A687-B48B54DD68E9}"/>
              </a:ext>
            </a:extLst>
          </p:cNvPr>
          <p:cNvSpPr txBox="1"/>
          <p:nvPr/>
        </p:nvSpPr>
        <p:spPr>
          <a:xfrm>
            <a:off x="5385221" y="2239070"/>
            <a:ext cx="1400539" cy="1287610"/>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t">
            <a:spAutoFit/>
          </a:bodyPr>
          <a:lstStyle/>
          <a:p>
            <a:pPr marL="0" marR="0" indent="0" algn="l" defTabSz="914400" rtl="0" fontAlgn="auto" latinLnBrk="0" hangingPunct="0">
              <a:lnSpc>
                <a:spcPct val="100000"/>
              </a:lnSpc>
              <a:spcBef>
                <a:spcPts val="0"/>
              </a:spcBef>
              <a:spcAft>
                <a:spcPts val="0"/>
              </a:spcAft>
              <a:buClrTx/>
              <a:buSzTx/>
              <a:buFontTx/>
              <a:buNone/>
              <a:tabLst/>
            </a:pPr>
            <a:endParaRPr kumimoji="0" lang="en-US" sz="1400" b="0" i="0" u="none" strike="noStrike" cap="none" spc="0" normalizeH="0" baseline="0" dirty="0">
              <a:ln>
                <a:noFill/>
              </a:ln>
              <a:solidFill>
                <a:srgbClr val="000000"/>
              </a:solidFill>
              <a:effectLst/>
              <a:uFillTx/>
              <a:latin typeface="+mj-lt"/>
              <a:ea typeface="+mj-ea"/>
              <a:cs typeface="+mj-cs"/>
              <a:sym typeface="Arial"/>
            </a:endParaRPr>
          </a:p>
        </p:txBody>
      </p:sp>
      <p:sp>
        <p:nvSpPr>
          <p:cNvPr id="5" name="TextBox 4">
            <a:hlinkClick r:id="rId7" action="ppaction://hlinksldjump"/>
            <a:extLst>
              <a:ext uri="{FF2B5EF4-FFF2-40B4-BE49-F238E27FC236}">
                <a16:creationId xmlns:a16="http://schemas.microsoft.com/office/drawing/2014/main" id="{E0319D2E-85E9-25ED-2BE5-656957D5E55D}"/>
              </a:ext>
            </a:extLst>
          </p:cNvPr>
          <p:cNvSpPr txBox="1"/>
          <p:nvPr/>
        </p:nvSpPr>
        <p:spPr>
          <a:xfrm>
            <a:off x="7080100" y="2262819"/>
            <a:ext cx="1400539" cy="1287610"/>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t">
            <a:spAutoFit/>
          </a:bodyPr>
          <a:lstStyle/>
          <a:p>
            <a:pPr marL="0" marR="0" indent="0" algn="l" defTabSz="914400" rtl="0" fontAlgn="auto" latinLnBrk="0" hangingPunct="0">
              <a:lnSpc>
                <a:spcPct val="100000"/>
              </a:lnSpc>
              <a:spcBef>
                <a:spcPts val="0"/>
              </a:spcBef>
              <a:spcAft>
                <a:spcPts val="0"/>
              </a:spcAft>
              <a:buClrTx/>
              <a:buSzTx/>
              <a:buFontTx/>
              <a:buNone/>
              <a:tabLst/>
            </a:pPr>
            <a:endParaRPr kumimoji="0" lang="en-US" sz="1400" b="0" i="0" u="none" strike="noStrike" cap="none" spc="0" normalizeH="0" baseline="0" dirty="0">
              <a:ln>
                <a:noFill/>
              </a:ln>
              <a:solidFill>
                <a:srgbClr val="000000"/>
              </a:solidFill>
              <a:effectLst/>
              <a:uFillTx/>
              <a:latin typeface="+mj-lt"/>
              <a:ea typeface="+mj-ea"/>
              <a:cs typeface="+mj-cs"/>
              <a:sym typeface="Arial"/>
            </a:endParaRPr>
          </a:p>
        </p:txBody>
      </p:sp>
      <p:sp>
        <p:nvSpPr>
          <p:cNvPr id="6" name="TextBox 5">
            <a:hlinkClick r:id="rId8" action="ppaction://hlinksldjump"/>
            <a:extLst>
              <a:ext uri="{FF2B5EF4-FFF2-40B4-BE49-F238E27FC236}">
                <a16:creationId xmlns:a16="http://schemas.microsoft.com/office/drawing/2014/main" id="{0A0BF41C-BE2E-6B6D-A96A-B6CF1429E57B}"/>
              </a:ext>
            </a:extLst>
          </p:cNvPr>
          <p:cNvSpPr txBox="1"/>
          <p:nvPr/>
        </p:nvSpPr>
        <p:spPr>
          <a:xfrm>
            <a:off x="8796345" y="2237665"/>
            <a:ext cx="1400539" cy="1287610"/>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t">
            <a:spAutoFit/>
          </a:bodyPr>
          <a:lstStyle/>
          <a:p>
            <a:pPr marL="0" marR="0" indent="0" algn="l" defTabSz="914400" rtl="0" fontAlgn="auto" latinLnBrk="0" hangingPunct="0">
              <a:lnSpc>
                <a:spcPct val="100000"/>
              </a:lnSpc>
              <a:spcBef>
                <a:spcPts val="0"/>
              </a:spcBef>
              <a:spcAft>
                <a:spcPts val="0"/>
              </a:spcAft>
              <a:buClrTx/>
              <a:buSzTx/>
              <a:buFontTx/>
              <a:buNone/>
              <a:tabLst/>
            </a:pPr>
            <a:endParaRPr kumimoji="0" lang="en-US" sz="1400" b="0" i="0" u="none" strike="noStrike" cap="none" spc="0" normalizeH="0" baseline="0" dirty="0">
              <a:ln>
                <a:noFill/>
              </a:ln>
              <a:solidFill>
                <a:srgbClr val="000000"/>
              </a:solidFill>
              <a:effectLst/>
              <a:uFillTx/>
              <a:latin typeface="+mj-lt"/>
              <a:ea typeface="+mj-ea"/>
              <a:cs typeface="+mj-cs"/>
              <a:sym typeface="Arial"/>
            </a:endParaRPr>
          </a:p>
        </p:txBody>
      </p:sp>
      <p:sp>
        <p:nvSpPr>
          <p:cNvPr id="7" name="TextBox 6">
            <a:hlinkClick r:id="rId9" action="ppaction://hlinksldjump"/>
            <a:extLst>
              <a:ext uri="{FF2B5EF4-FFF2-40B4-BE49-F238E27FC236}">
                <a16:creationId xmlns:a16="http://schemas.microsoft.com/office/drawing/2014/main" id="{7BF69788-D6BF-DEBF-28FC-927B6A6C29FA}"/>
              </a:ext>
            </a:extLst>
          </p:cNvPr>
          <p:cNvSpPr txBox="1"/>
          <p:nvPr/>
        </p:nvSpPr>
        <p:spPr>
          <a:xfrm>
            <a:off x="2052447" y="3981877"/>
            <a:ext cx="1400539" cy="1287610"/>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t">
            <a:spAutoFit/>
          </a:bodyPr>
          <a:lstStyle/>
          <a:p>
            <a:pPr marL="0" marR="0" indent="0" algn="l" defTabSz="914400" rtl="0" fontAlgn="auto" latinLnBrk="0" hangingPunct="0">
              <a:lnSpc>
                <a:spcPct val="100000"/>
              </a:lnSpc>
              <a:spcBef>
                <a:spcPts val="0"/>
              </a:spcBef>
              <a:spcAft>
                <a:spcPts val="0"/>
              </a:spcAft>
              <a:buClrTx/>
              <a:buSzTx/>
              <a:buFontTx/>
              <a:buNone/>
              <a:tabLst/>
            </a:pPr>
            <a:endParaRPr kumimoji="0" lang="en-US" sz="1400" b="0" i="0" u="none" strike="noStrike" cap="none" spc="0" normalizeH="0" baseline="0" dirty="0">
              <a:ln>
                <a:noFill/>
              </a:ln>
              <a:solidFill>
                <a:srgbClr val="000000"/>
              </a:solidFill>
              <a:effectLst/>
              <a:uFillTx/>
              <a:latin typeface="+mj-lt"/>
              <a:ea typeface="+mj-ea"/>
              <a:cs typeface="+mj-cs"/>
              <a:sym typeface="Arial"/>
            </a:endParaRPr>
          </a:p>
        </p:txBody>
      </p:sp>
      <p:sp>
        <p:nvSpPr>
          <p:cNvPr id="8" name="TextBox 7">
            <a:hlinkClick r:id="rId10" action="ppaction://hlinksldjump"/>
            <a:extLst>
              <a:ext uri="{FF2B5EF4-FFF2-40B4-BE49-F238E27FC236}">
                <a16:creationId xmlns:a16="http://schemas.microsoft.com/office/drawing/2014/main" id="{85B7C4AB-25A4-EC34-5250-63F5CF74B96C}"/>
              </a:ext>
            </a:extLst>
          </p:cNvPr>
          <p:cNvSpPr txBox="1"/>
          <p:nvPr/>
        </p:nvSpPr>
        <p:spPr>
          <a:xfrm>
            <a:off x="3746996" y="3993390"/>
            <a:ext cx="1400539" cy="1287610"/>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t">
            <a:spAutoFit/>
          </a:bodyPr>
          <a:lstStyle/>
          <a:p>
            <a:pPr marL="0" marR="0" indent="0" algn="l" defTabSz="914400" rtl="0" fontAlgn="auto" latinLnBrk="0" hangingPunct="0">
              <a:lnSpc>
                <a:spcPct val="100000"/>
              </a:lnSpc>
              <a:spcBef>
                <a:spcPts val="0"/>
              </a:spcBef>
              <a:spcAft>
                <a:spcPts val="0"/>
              </a:spcAft>
              <a:buClrTx/>
              <a:buSzTx/>
              <a:buFontTx/>
              <a:buNone/>
              <a:tabLst/>
            </a:pPr>
            <a:endParaRPr kumimoji="0" lang="en-US" sz="1400" b="0" i="0" u="none" strike="noStrike" cap="none" spc="0" normalizeH="0" baseline="0" dirty="0">
              <a:ln>
                <a:noFill/>
              </a:ln>
              <a:solidFill>
                <a:srgbClr val="000000"/>
              </a:solidFill>
              <a:effectLst/>
              <a:uFillTx/>
              <a:latin typeface="+mj-lt"/>
              <a:ea typeface="+mj-ea"/>
              <a:cs typeface="+mj-cs"/>
              <a:sym typeface="Arial"/>
            </a:endParaRPr>
          </a:p>
        </p:txBody>
      </p:sp>
      <p:sp>
        <p:nvSpPr>
          <p:cNvPr id="9" name="TextBox 8">
            <a:hlinkClick r:id="rId13" action="ppaction://hlinksldjump"/>
            <a:extLst>
              <a:ext uri="{FF2B5EF4-FFF2-40B4-BE49-F238E27FC236}">
                <a16:creationId xmlns:a16="http://schemas.microsoft.com/office/drawing/2014/main" id="{407BEE8B-3007-5704-D535-3FFB7AE773F1}"/>
              </a:ext>
            </a:extLst>
          </p:cNvPr>
          <p:cNvSpPr txBox="1"/>
          <p:nvPr/>
        </p:nvSpPr>
        <p:spPr>
          <a:xfrm>
            <a:off x="5391508" y="4051009"/>
            <a:ext cx="1400539" cy="1287610"/>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t">
            <a:spAutoFit/>
          </a:bodyPr>
          <a:lstStyle/>
          <a:p>
            <a:pPr marL="0" marR="0" indent="0" algn="l" defTabSz="914400" rtl="0" fontAlgn="auto" latinLnBrk="0" hangingPunct="0">
              <a:lnSpc>
                <a:spcPct val="100000"/>
              </a:lnSpc>
              <a:spcBef>
                <a:spcPts val="0"/>
              </a:spcBef>
              <a:spcAft>
                <a:spcPts val="0"/>
              </a:spcAft>
              <a:buClrTx/>
              <a:buSzTx/>
              <a:buFontTx/>
              <a:buNone/>
              <a:tabLst/>
            </a:pPr>
            <a:endParaRPr kumimoji="0" lang="en-US" sz="1400" b="0" i="0" u="none" strike="noStrike" cap="none" spc="0" normalizeH="0" baseline="0" dirty="0">
              <a:ln>
                <a:noFill/>
              </a:ln>
              <a:solidFill>
                <a:srgbClr val="000000"/>
              </a:solidFill>
              <a:effectLst/>
              <a:uFillTx/>
              <a:latin typeface="+mj-lt"/>
              <a:ea typeface="+mj-ea"/>
              <a:cs typeface="+mj-cs"/>
              <a:sym typeface="Arial"/>
            </a:endParaRPr>
          </a:p>
        </p:txBody>
      </p:sp>
      <p:sp>
        <p:nvSpPr>
          <p:cNvPr id="10" name="TextBox 9">
            <a:hlinkClick r:id="rId12" action="ppaction://hlinksldjump"/>
            <a:extLst>
              <a:ext uri="{FF2B5EF4-FFF2-40B4-BE49-F238E27FC236}">
                <a16:creationId xmlns:a16="http://schemas.microsoft.com/office/drawing/2014/main" id="{3277776F-B793-0B10-04D3-DB0F0BFD0056}"/>
              </a:ext>
            </a:extLst>
          </p:cNvPr>
          <p:cNvSpPr txBox="1"/>
          <p:nvPr/>
        </p:nvSpPr>
        <p:spPr>
          <a:xfrm>
            <a:off x="7084771" y="3981877"/>
            <a:ext cx="1400539" cy="1287610"/>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t">
            <a:spAutoFit/>
          </a:bodyPr>
          <a:lstStyle/>
          <a:p>
            <a:pPr marL="0" marR="0" indent="0" algn="l" defTabSz="914400" rtl="0" fontAlgn="auto" latinLnBrk="0" hangingPunct="0">
              <a:lnSpc>
                <a:spcPct val="100000"/>
              </a:lnSpc>
              <a:spcBef>
                <a:spcPts val="0"/>
              </a:spcBef>
              <a:spcAft>
                <a:spcPts val="0"/>
              </a:spcAft>
              <a:buClrTx/>
              <a:buSzTx/>
              <a:buFontTx/>
              <a:buNone/>
              <a:tabLst/>
            </a:pPr>
            <a:endParaRPr kumimoji="0" lang="en-US" sz="1400" b="0" i="0" u="none" strike="noStrike" cap="none" spc="0" normalizeH="0" baseline="0" dirty="0">
              <a:ln>
                <a:noFill/>
              </a:ln>
              <a:solidFill>
                <a:srgbClr val="000000"/>
              </a:solidFill>
              <a:effectLst/>
              <a:uFillTx/>
              <a:latin typeface="+mj-lt"/>
              <a:ea typeface="+mj-ea"/>
              <a:cs typeface="+mj-cs"/>
              <a:sym typeface="Arial"/>
            </a:endParaRPr>
          </a:p>
        </p:txBody>
      </p:sp>
      <p:sp>
        <p:nvSpPr>
          <p:cNvPr id="11" name="TextBox 10">
            <a:hlinkClick r:id="rId14" action="ppaction://hlinksldjump"/>
            <a:extLst>
              <a:ext uri="{FF2B5EF4-FFF2-40B4-BE49-F238E27FC236}">
                <a16:creationId xmlns:a16="http://schemas.microsoft.com/office/drawing/2014/main" id="{9F6A7152-B4EB-7705-23A6-509C903A6428}"/>
              </a:ext>
            </a:extLst>
          </p:cNvPr>
          <p:cNvSpPr txBox="1"/>
          <p:nvPr/>
        </p:nvSpPr>
        <p:spPr>
          <a:xfrm>
            <a:off x="8778981" y="4051009"/>
            <a:ext cx="1400539" cy="1287610"/>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t">
            <a:spAutoFit/>
          </a:bodyPr>
          <a:lstStyle/>
          <a:p>
            <a:pPr marL="0" marR="0" indent="0" algn="l" defTabSz="914400" rtl="0" fontAlgn="auto" latinLnBrk="0" hangingPunct="0">
              <a:lnSpc>
                <a:spcPct val="100000"/>
              </a:lnSpc>
              <a:spcBef>
                <a:spcPts val="0"/>
              </a:spcBef>
              <a:spcAft>
                <a:spcPts val="0"/>
              </a:spcAft>
              <a:buClrTx/>
              <a:buSzTx/>
              <a:buFontTx/>
              <a:buNone/>
              <a:tabLst/>
            </a:pPr>
            <a:endParaRPr kumimoji="0" lang="en-US" sz="1400" b="0" i="0" u="none" strike="noStrike" cap="none" spc="0" normalizeH="0" baseline="0" dirty="0">
              <a:ln>
                <a:noFill/>
              </a:ln>
              <a:solidFill>
                <a:srgbClr val="000000"/>
              </a:solidFill>
              <a:effectLst/>
              <a:uFillTx/>
              <a:latin typeface="+mj-lt"/>
              <a:ea typeface="+mj-ea"/>
              <a:cs typeface="+mj-cs"/>
              <a:sym typeface="Arial"/>
            </a:endParaRPr>
          </a:p>
        </p:txBody>
      </p:sp>
    </p:spTree>
  </p:cSld>
  <p:clrMapOvr>
    <a:masterClrMapping/>
  </p:clrMapOvr>
  <p:transition spd="med"/>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4CCCC"/>
        </a:solidFill>
        <a:effectLst/>
      </p:bgPr>
    </p:bg>
    <p:spTree>
      <p:nvGrpSpPr>
        <p:cNvPr id="1" name=""/>
        <p:cNvGrpSpPr/>
        <p:nvPr/>
      </p:nvGrpSpPr>
      <p:grpSpPr>
        <a:xfrm>
          <a:off x="0" y="0"/>
          <a:ext cx="0" cy="0"/>
          <a:chOff x="0" y="0"/>
          <a:chExt cx="0" cy="0"/>
        </a:xfrm>
      </p:grpSpPr>
      <p:pic>
        <p:nvPicPr>
          <p:cNvPr id="2" name="Google Shape;114;p8">
            <a:hlinkClick r:id="rId3" action="ppaction://hlinksldjump"/>
            <a:extLst>
              <a:ext uri="{FF2B5EF4-FFF2-40B4-BE49-F238E27FC236}">
                <a16:creationId xmlns:a16="http://schemas.microsoft.com/office/drawing/2014/main" id="{7EB463E6-B222-F438-BBBC-C76B38CE7027}"/>
              </a:ext>
            </a:extLst>
          </p:cNvPr>
          <p:cNvPicPr preferRelativeResize="0"/>
          <p:nvPr/>
        </p:nvPicPr>
        <p:blipFill rotWithShape="1">
          <a:blip r:embed="rId4">
            <a:alphaModFix/>
          </a:blip>
          <a:srcRect/>
          <a:stretch/>
        </p:blipFill>
        <p:spPr>
          <a:xfrm>
            <a:off x="11041750" y="5697850"/>
            <a:ext cx="999200" cy="999200"/>
          </a:xfrm>
          <a:prstGeom prst="rect">
            <a:avLst/>
          </a:prstGeom>
          <a:noFill/>
          <a:ln>
            <a:noFill/>
          </a:ln>
        </p:spPr>
      </p:pic>
      <p:sp>
        <p:nvSpPr>
          <p:cNvPr id="13" name="Google Shape;116;p10">
            <a:extLst>
              <a:ext uri="{FF2B5EF4-FFF2-40B4-BE49-F238E27FC236}">
                <a16:creationId xmlns:a16="http://schemas.microsoft.com/office/drawing/2014/main" id="{575D0BDB-75E4-ECF5-84DB-5F31FD925AFB}"/>
              </a:ext>
            </a:extLst>
          </p:cNvPr>
          <p:cNvSpPr txBox="1">
            <a:spLocks/>
          </p:cNvSpPr>
          <p:nvPr/>
        </p:nvSpPr>
        <p:spPr>
          <a:xfrm>
            <a:off x="838200" y="2020049"/>
            <a:ext cx="10515600" cy="2817902"/>
          </a:xfrm>
          <a:prstGeom prst="rect">
            <a:avLst/>
          </a:prstGeom>
        </p:spPr>
        <p:txBody>
          <a:bodyPr vert="horz" lIns="91440" tIns="45720" rIns="91440" bIns="45720" rtlCol="0" anchor="ctr">
            <a:normAutofit/>
          </a:bodyPr>
          <a:lstStyle>
            <a:lvl1pPr marL="0" indent="177800" algn="ctr" defTabSz="914400" rtl="0" eaLnBrk="1" latinLnBrk="0" hangingPunct="1">
              <a:lnSpc>
                <a:spcPct val="90000"/>
              </a:lnSpc>
              <a:spcBef>
                <a:spcPts val="1800"/>
              </a:spcBef>
              <a:buSzTx/>
              <a:buFont typeface="Arial" panose="020B0604020202020204" pitchFamily="34" charset="0"/>
              <a:buNone/>
              <a:defRPr sz="3200" kern="1200">
                <a:solidFill>
                  <a:srgbClr val="000000"/>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indent="0">
              <a:lnSpc>
                <a:spcPct val="114000"/>
              </a:lnSpc>
              <a:spcBef>
                <a:spcPts val="0"/>
              </a:spcBef>
            </a:pPr>
            <a:r>
              <a:rPr lang="en-US" dirty="0">
                <a:latin typeface="Arial" panose="020B0604020202020204" pitchFamily="34" charset="0"/>
                <a:cs typeface="Arial" panose="020B0604020202020204" pitchFamily="34" charset="0"/>
              </a:rPr>
              <a:t>In what ways are you different from your sibling?</a:t>
            </a:r>
          </a:p>
        </p:txBody>
      </p:sp>
    </p:spTree>
  </p:cSld>
  <p:clrMapOvr>
    <a:masterClrMapping/>
  </p:clrMapOvr>
  <p:transition spd="med"/>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D9D2E9"/>
        </a:solidFill>
        <a:effectLst/>
      </p:bgPr>
    </p:bg>
    <p:spTree>
      <p:nvGrpSpPr>
        <p:cNvPr id="1" name=""/>
        <p:cNvGrpSpPr/>
        <p:nvPr/>
      </p:nvGrpSpPr>
      <p:grpSpPr>
        <a:xfrm>
          <a:off x="0" y="0"/>
          <a:ext cx="0" cy="0"/>
          <a:chOff x="0" y="0"/>
          <a:chExt cx="0" cy="0"/>
        </a:xfrm>
      </p:grpSpPr>
      <p:sp>
        <p:nvSpPr>
          <p:cNvPr id="163" name="Google Shape;110;p9"/>
          <p:cNvSpPr txBox="1">
            <a:spLocks noGrp="1"/>
          </p:cNvSpPr>
          <p:nvPr>
            <p:ph type="body" sz="half" idx="1"/>
          </p:nvPr>
        </p:nvSpPr>
        <p:spPr>
          <a:xfrm>
            <a:off x="838200" y="2054999"/>
            <a:ext cx="10515600" cy="2748002"/>
          </a:xfrm>
          <a:prstGeom prst="rect">
            <a:avLst/>
          </a:prstGeom>
        </p:spPr>
        <p:txBody>
          <a:bodyPr anchor="ctr">
            <a:normAutofit/>
          </a:bodyPr>
          <a:lstStyle/>
          <a:p>
            <a:pPr marL="0" indent="0" algn="ctr">
              <a:lnSpc>
                <a:spcPct val="114000"/>
              </a:lnSpc>
              <a:spcBef>
                <a:spcPts val="1800"/>
              </a:spcBef>
              <a:buSzTx/>
              <a:buNone/>
              <a:defRPr sz="2800">
                <a:solidFill>
                  <a:srgbClr val="000000"/>
                </a:solidFill>
              </a:defRPr>
            </a:pPr>
            <a:r>
              <a:rPr sz="3200" dirty="0"/>
              <a:t>If your friend was being bullied, would you speak up or stay quiet?</a:t>
            </a:r>
          </a:p>
        </p:txBody>
      </p:sp>
      <p:pic>
        <p:nvPicPr>
          <p:cNvPr id="2" name="Google Shape;114;p8">
            <a:hlinkClick r:id="rId3" action="ppaction://hlinksldjump"/>
            <a:extLst>
              <a:ext uri="{FF2B5EF4-FFF2-40B4-BE49-F238E27FC236}">
                <a16:creationId xmlns:a16="http://schemas.microsoft.com/office/drawing/2014/main" id="{5ADFE081-D5AE-674B-89CB-5BABEF179803}"/>
              </a:ext>
            </a:extLst>
          </p:cNvPr>
          <p:cNvPicPr preferRelativeResize="0"/>
          <p:nvPr/>
        </p:nvPicPr>
        <p:blipFill rotWithShape="1">
          <a:blip r:embed="rId4">
            <a:alphaModFix/>
          </a:blip>
          <a:srcRect/>
          <a:stretch/>
        </p:blipFill>
        <p:spPr>
          <a:xfrm>
            <a:off x="11041750" y="5697850"/>
            <a:ext cx="999200" cy="999200"/>
          </a:xfrm>
          <a:prstGeom prst="rect">
            <a:avLst/>
          </a:prstGeom>
          <a:noFill/>
          <a:ln>
            <a:noFill/>
          </a:ln>
        </p:spPr>
      </p:pic>
    </p:spTree>
  </p:cSld>
  <p:clrMapOvr>
    <a:masterClrMapping/>
  </p:clrMapOvr>
  <p:transition spd="med"/>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CE5CD"/>
        </a:solidFill>
        <a:effectLst/>
      </p:bgPr>
    </p:bg>
    <p:spTree>
      <p:nvGrpSpPr>
        <p:cNvPr id="1" name=""/>
        <p:cNvGrpSpPr/>
        <p:nvPr/>
      </p:nvGrpSpPr>
      <p:grpSpPr>
        <a:xfrm>
          <a:off x="0" y="0"/>
          <a:ext cx="0" cy="0"/>
          <a:chOff x="0" y="0"/>
          <a:chExt cx="0" cy="0"/>
        </a:xfrm>
      </p:grpSpPr>
      <p:sp>
        <p:nvSpPr>
          <p:cNvPr id="168" name="Google Shape;116;p10"/>
          <p:cNvSpPr txBox="1">
            <a:spLocks noGrp="1"/>
          </p:cNvSpPr>
          <p:nvPr>
            <p:ph type="body" sz="half" idx="1"/>
          </p:nvPr>
        </p:nvSpPr>
        <p:spPr>
          <a:xfrm>
            <a:off x="838200" y="2020049"/>
            <a:ext cx="10515600" cy="2817902"/>
          </a:xfrm>
          <a:prstGeom prst="rect">
            <a:avLst/>
          </a:prstGeom>
        </p:spPr>
        <p:txBody>
          <a:bodyPr anchor="ctr"/>
          <a:lstStyle>
            <a:lvl1pPr marL="0" indent="177800" algn="ctr">
              <a:spcBef>
                <a:spcPts val="1800"/>
              </a:spcBef>
              <a:buSzTx/>
              <a:buNone/>
              <a:defRPr sz="3200">
                <a:solidFill>
                  <a:srgbClr val="000000"/>
                </a:solidFill>
              </a:defRPr>
            </a:lvl1pPr>
          </a:lstStyle>
          <a:p>
            <a:pPr indent="0">
              <a:lnSpc>
                <a:spcPct val="114000"/>
              </a:lnSpc>
            </a:pPr>
            <a:r>
              <a:rPr dirty="0"/>
              <a:t>Describe a time when your sibling became aggressive and you did not know what to do.</a:t>
            </a:r>
            <a:endParaRPr lang="en-US" dirty="0"/>
          </a:p>
        </p:txBody>
      </p:sp>
      <p:pic>
        <p:nvPicPr>
          <p:cNvPr id="2" name="Google Shape;114;p8">
            <a:hlinkClick r:id="rId3" action="ppaction://hlinksldjump"/>
            <a:extLst>
              <a:ext uri="{FF2B5EF4-FFF2-40B4-BE49-F238E27FC236}">
                <a16:creationId xmlns:a16="http://schemas.microsoft.com/office/drawing/2014/main" id="{4D81A248-6CBE-F305-57F9-3E426C0200D1}"/>
              </a:ext>
            </a:extLst>
          </p:cNvPr>
          <p:cNvPicPr preferRelativeResize="0"/>
          <p:nvPr/>
        </p:nvPicPr>
        <p:blipFill rotWithShape="1">
          <a:blip r:embed="rId4">
            <a:alphaModFix/>
          </a:blip>
          <a:srcRect/>
          <a:stretch/>
        </p:blipFill>
        <p:spPr>
          <a:xfrm>
            <a:off x="11041750" y="5697850"/>
            <a:ext cx="999200" cy="999200"/>
          </a:xfrm>
          <a:prstGeom prst="rect">
            <a:avLst/>
          </a:prstGeom>
          <a:noFill/>
          <a:ln>
            <a:noFill/>
          </a:ln>
        </p:spPr>
      </p:pic>
    </p:spTree>
  </p:cSld>
  <p:clrMapOvr>
    <a:masterClrMapping/>
  </p:clrMapOvr>
  <p:transition spd="med"/>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E6B8AF"/>
        </a:solidFill>
        <a:effectLst/>
      </p:bgPr>
    </p:bg>
    <p:spTree>
      <p:nvGrpSpPr>
        <p:cNvPr id="1" name=""/>
        <p:cNvGrpSpPr/>
        <p:nvPr/>
      </p:nvGrpSpPr>
      <p:grpSpPr>
        <a:xfrm>
          <a:off x="0" y="0"/>
          <a:ext cx="0" cy="0"/>
          <a:chOff x="0" y="0"/>
          <a:chExt cx="0" cy="0"/>
        </a:xfrm>
      </p:grpSpPr>
      <p:sp>
        <p:nvSpPr>
          <p:cNvPr id="173" name="Google Shape;122;p11"/>
          <p:cNvSpPr txBox="1">
            <a:spLocks noGrp="1"/>
          </p:cNvSpPr>
          <p:nvPr>
            <p:ph type="title"/>
          </p:nvPr>
        </p:nvSpPr>
        <p:spPr>
          <a:xfrm>
            <a:off x="0" y="2766141"/>
            <a:ext cx="12192000" cy="1325701"/>
          </a:xfrm>
          <a:prstGeom prst="rect">
            <a:avLst/>
          </a:prstGeom>
        </p:spPr>
        <p:txBody>
          <a:bodyPr>
            <a:noAutofit/>
          </a:bodyPr>
          <a:lstStyle>
            <a:lvl1pPr indent="177800" algn="ctr">
              <a:spcBef>
                <a:spcPts val="1800"/>
              </a:spcBef>
              <a:defRPr sz="3200"/>
            </a:lvl1pPr>
          </a:lstStyle>
          <a:p>
            <a:pPr indent="0">
              <a:lnSpc>
                <a:spcPct val="114000"/>
              </a:lnSpc>
            </a:pPr>
            <a:r>
              <a:rPr dirty="0"/>
              <a:t>If you become a parent, what will you do to make sure your kids feel safe?</a:t>
            </a:r>
          </a:p>
        </p:txBody>
      </p:sp>
      <p:pic>
        <p:nvPicPr>
          <p:cNvPr id="2" name="Google Shape;114;p8">
            <a:hlinkClick r:id="rId3" action="ppaction://hlinksldjump"/>
            <a:extLst>
              <a:ext uri="{FF2B5EF4-FFF2-40B4-BE49-F238E27FC236}">
                <a16:creationId xmlns:a16="http://schemas.microsoft.com/office/drawing/2014/main" id="{F771D661-9273-AF36-82BB-0DB11ACF8D9B}"/>
              </a:ext>
            </a:extLst>
          </p:cNvPr>
          <p:cNvPicPr preferRelativeResize="0"/>
          <p:nvPr/>
        </p:nvPicPr>
        <p:blipFill rotWithShape="1">
          <a:blip r:embed="rId4">
            <a:alphaModFix/>
          </a:blip>
          <a:srcRect/>
          <a:stretch/>
        </p:blipFill>
        <p:spPr>
          <a:xfrm>
            <a:off x="11041750" y="5697850"/>
            <a:ext cx="999200" cy="999200"/>
          </a:xfrm>
          <a:prstGeom prst="rect">
            <a:avLst/>
          </a:prstGeom>
          <a:noFill/>
          <a:ln>
            <a:noFill/>
          </a:ln>
        </p:spPr>
      </p:pic>
    </p:spTree>
  </p:cSld>
  <p:clrMapOvr>
    <a:masterClrMapping/>
  </p:clrMapOvr>
  <p:transition spd="med"/>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D0E0E3"/>
        </a:solidFill>
        <a:effectLst/>
      </p:bgPr>
    </p:bg>
    <p:spTree>
      <p:nvGrpSpPr>
        <p:cNvPr id="1" name=""/>
        <p:cNvGrpSpPr/>
        <p:nvPr/>
      </p:nvGrpSpPr>
      <p:grpSpPr>
        <a:xfrm>
          <a:off x="0" y="0"/>
          <a:ext cx="0" cy="0"/>
          <a:chOff x="0" y="0"/>
          <a:chExt cx="0" cy="0"/>
        </a:xfrm>
      </p:grpSpPr>
      <p:sp>
        <p:nvSpPr>
          <p:cNvPr id="178" name="Google Shape;128;p12"/>
          <p:cNvSpPr txBox="1">
            <a:spLocks noGrp="1"/>
          </p:cNvSpPr>
          <p:nvPr>
            <p:ph type="body" sz="half" idx="1"/>
          </p:nvPr>
        </p:nvSpPr>
        <p:spPr>
          <a:xfrm>
            <a:off x="0" y="1985849"/>
            <a:ext cx="12192000" cy="2886301"/>
          </a:xfrm>
          <a:prstGeom prst="rect">
            <a:avLst/>
          </a:prstGeom>
        </p:spPr>
        <p:txBody>
          <a:bodyPr anchor="ctr"/>
          <a:lstStyle>
            <a:lvl1pPr marL="0" indent="0" algn="ctr">
              <a:lnSpc>
                <a:spcPct val="115000"/>
              </a:lnSpc>
              <a:spcBef>
                <a:spcPts val="0"/>
              </a:spcBef>
              <a:buSzTx/>
              <a:buNone/>
              <a:defRPr sz="3200">
                <a:solidFill>
                  <a:srgbClr val="000000"/>
                </a:solidFill>
              </a:defRPr>
            </a:lvl1pPr>
          </a:lstStyle>
          <a:p>
            <a:pPr>
              <a:lnSpc>
                <a:spcPct val="114000"/>
              </a:lnSpc>
            </a:pPr>
            <a:r>
              <a:rPr dirty="0"/>
              <a:t>Do your parents punish you and your sibling differently if one of you breaks a rule?</a:t>
            </a:r>
          </a:p>
        </p:txBody>
      </p:sp>
      <p:pic>
        <p:nvPicPr>
          <p:cNvPr id="2" name="Google Shape;114;p8">
            <a:hlinkClick r:id="rId3" action="ppaction://hlinksldjump"/>
            <a:extLst>
              <a:ext uri="{FF2B5EF4-FFF2-40B4-BE49-F238E27FC236}">
                <a16:creationId xmlns:a16="http://schemas.microsoft.com/office/drawing/2014/main" id="{70B8F0E4-62C0-1F6D-C50E-D7B2D678164C}"/>
              </a:ext>
            </a:extLst>
          </p:cNvPr>
          <p:cNvPicPr preferRelativeResize="0"/>
          <p:nvPr/>
        </p:nvPicPr>
        <p:blipFill rotWithShape="1">
          <a:blip r:embed="rId4">
            <a:alphaModFix/>
          </a:blip>
          <a:srcRect/>
          <a:stretch/>
        </p:blipFill>
        <p:spPr>
          <a:xfrm>
            <a:off x="11041750" y="5697850"/>
            <a:ext cx="999200" cy="999200"/>
          </a:xfrm>
          <a:prstGeom prst="rect">
            <a:avLst/>
          </a:prstGeom>
          <a:noFill/>
          <a:ln>
            <a:noFill/>
          </a:ln>
        </p:spPr>
      </p:pic>
    </p:spTree>
  </p:cSld>
  <p:clrMapOvr>
    <a:masterClrMapping/>
  </p:clrMapOvr>
  <p:transition spd="med"/>
</p:sld>
</file>

<file path=ppt/theme/theme1.xml><?xml version="1.0" encoding="utf-8"?>
<a:theme xmlns:a="http://schemas.openxmlformats.org/drawingml/2006/main" name="Simple Light">
  <a:themeElements>
    <a:clrScheme name="Simple Light">
      <a:dk1>
        <a:srgbClr val="000000"/>
      </a:dk1>
      <a:lt1>
        <a:srgbClr val="FFFFFF"/>
      </a:lt1>
      <a:dk2>
        <a:srgbClr val="A7A7A7"/>
      </a:dk2>
      <a:lt2>
        <a:srgbClr val="535353"/>
      </a:lt2>
      <a:accent1>
        <a:srgbClr val="4285F4"/>
      </a:accent1>
      <a:accent2>
        <a:srgbClr val="212121"/>
      </a:accent2>
      <a:accent3>
        <a:srgbClr val="78909C"/>
      </a:accent3>
      <a:accent4>
        <a:srgbClr val="FFAB40"/>
      </a:accent4>
      <a:accent5>
        <a:srgbClr val="0097A7"/>
      </a:accent5>
      <a:accent6>
        <a:srgbClr val="EEFF41"/>
      </a:accent6>
      <a:hlink>
        <a:srgbClr val="0000FF"/>
      </a:hlink>
      <a:folHlink>
        <a:srgbClr val="FF00FF"/>
      </a:folHlink>
    </a:clrScheme>
    <a:fontScheme name="Simple Light">
      <a:majorFont>
        <a:latin typeface="Arial"/>
        <a:ea typeface="Arial"/>
        <a:cs typeface="Arial"/>
      </a:majorFont>
      <a:minorFont>
        <a:latin typeface="Helvetica"/>
        <a:ea typeface="Helvetica"/>
        <a:cs typeface="Helvetica"/>
      </a:minorFont>
    </a:fontScheme>
    <a:fmtScheme name="Simple Light">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38100" dist="23000" dir="5400000" rotWithShape="0">
              <a:srgbClr val="000000">
                <a:alpha val="35000"/>
              </a:srgbClr>
            </a:outerShdw>
          </a:effectLst>
        </a:effectStyle>
        <a:effectStyle>
          <a:effectLst>
            <a:outerShdw blurRad="38100" dist="23000" dir="5400000" rotWithShape="0">
              <a:srgbClr val="000000">
                <a:alpha val="35000"/>
              </a:srgbClr>
            </a:outerShdw>
          </a:effectLst>
        </a:effectStyle>
        <a:effectStyle>
          <a:effectLst>
            <a:outerShdw blurRad="38100" dist="20000" dir="5400000" rotWithShape="0">
              <a:srgbClr val="000000">
                <a:alpha val="38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chemeClr val="accent1"/>
          </a:solidFill>
          <a:prstDash val="solid"/>
          <a:round/>
        </a:ln>
        <a:effectLst>
          <a:outerShdw blurRad="38100" dist="23000" dir="5400000" rotWithShape="0">
            <a:srgbClr val="000000">
              <a:alpha val="35000"/>
            </a:srgbClr>
          </a:outerShdw>
        </a:effectLst>
        <a:sp3d/>
      </a:spPr>
      <a:bodyPr rot="0" spcFirstLastPara="1" vertOverflow="overflow" horzOverflow="overflow" vert="horz" wrap="square" lIns="45719" tIns="45719" rIns="45719" bIns="45719" numCol="1" spcCol="38100" rtlCol="0" anchor="ctr">
        <a:spAutoFit/>
      </a:bodyPr>
      <a:lstStyle>
        <a:defPPr marL="0" marR="0" indent="0" algn="l" defTabSz="914400" rtl="0" fontAlgn="auto" latinLnBrk="0" hangingPunct="0">
          <a:lnSpc>
            <a:spcPct val="100000"/>
          </a:lnSpc>
          <a:spcBef>
            <a:spcPts val="0"/>
          </a:spcBef>
          <a:spcAft>
            <a:spcPts val="0"/>
          </a:spcAft>
          <a:buClrTx/>
          <a:buSzTx/>
          <a:buFontTx/>
          <a:buNone/>
          <a:tabLst/>
          <a:defRPr kumimoji="0" sz="1400" b="0" i="0" u="none" strike="noStrike" cap="none" spc="0" normalizeH="0" baseline="0">
            <a:ln>
              <a:noFill/>
            </a:ln>
            <a:solidFill>
              <a:srgbClr val="000000"/>
            </a:solidFill>
            <a:effectLst/>
            <a:uFillTx/>
            <a:latin typeface="+mj-lt"/>
            <a:ea typeface="+mj-ea"/>
            <a:cs typeface="+mj-cs"/>
            <a:sym typeface="Arial"/>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chemeClr val="accent1"/>
          </a:solidFill>
          <a:prstDash val="solid"/>
          <a:round/>
        </a:ln>
        <a:effectLst>
          <a:outerShdw blurRad="38100" dist="20000" dir="5400000" rotWithShape="0">
            <a:srgbClr val="000000">
              <a:alpha val="38000"/>
            </a:srgbClr>
          </a:outerShdw>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45719" tIns="45719" rIns="45719" bIns="45719" numCol="1" spcCol="38100" rtlCol="0" anchor="t">
        <a:spAutoFit/>
      </a:bodyPr>
      <a:lstStyle>
        <a:defPPr marL="0" marR="0" indent="0" algn="l" defTabSz="914400" rtl="0" fontAlgn="auto" latinLnBrk="0" hangingPunct="0">
          <a:lnSpc>
            <a:spcPct val="100000"/>
          </a:lnSpc>
          <a:spcBef>
            <a:spcPts val="0"/>
          </a:spcBef>
          <a:spcAft>
            <a:spcPts val="0"/>
          </a:spcAft>
          <a:buClrTx/>
          <a:buSzTx/>
          <a:buFontTx/>
          <a:buNone/>
          <a:tabLst/>
          <a:defRPr kumimoji="0" sz="1400" b="0" i="0" u="none" strike="noStrike" cap="none" spc="0" normalizeH="0" baseline="0">
            <a:ln>
              <a:noFill/>
            </a:ln>
            <a:solidFill>
              <a:srgbClr val="000000"/>
            </a:solidFill>
            <a:effectLst/>
            <a:uFillTx/>
            <a:latin typeface="+mj-lt"/>
            <a:ea typeface="+mj-ea"/>
            <a:cs typeface="+mj-cs"/>
            <a:sym typeface="Arial"/>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Simple Light">
  <a:themeElements>
    <a:clrScheme name="Simple Light">
      <a:dk1>
        <a:srgbClr val="000000"/>
      </a:dk1>
      <a:lt1>
        <a:srgbClr val="FFFFFF"/>
      </a:lt1>
      <a:dk2>
        <a:srgbClr val="A7A7A7"/>
      </a:dk2>
      <a:lt2>
        <a:srgbClr val="535353"/>
      </a:lt2>
      <a:accent1>
        <a:srgbClr val="4285F4"/>
      </a:accent1>
      <a:accent2>
        <a:srgbClr val="212121"/>
      </a:accent2>
      <a:accent3>
        <a:srgbClr val="78909C"/>
      </a:accent3>
      <a:accent4>
        <a:srgbClr val="FFAB40"/>
      </a:accent4>
      <a:accent5>
        <a:srgbClr val="0097A7"/>
      </a:accent5>
      <a:accent6>
        <a:srgbClr val="EEFF41"/>
      </a:accent6>
      <a:hlink>
        <a:srgbClr val="0000FF"/>
      </a:hlink>
      <a:folHlink>
        <a:srgbClr val="FF00FF"/>
      </a:folHlink>
    </a:clrScheme>
    <a:fontScheme name="Simple Light">
      <a:majorFont>
        <a:latin typeface="Arial"/>
        <a:ea typeface="Arial"/>
        <a:cs typeface="Arial"/>
      </a:majorFont>
      <a:minorFont>
        <a:latin typeface="Helvetica"/>
        <a:ea typeface="Helvetica"/>
        <a:cs typeface="Helvetica"/>
      </a:minorFont>
    </a:fontScheme>
    <a:fmtScheme name="Simple Light">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38100" dist="23000" dir="5400000" rotWithShape="0">
              <a:srgbClr val="000000">
                <a:alpha val="35000"/>
              </a:srgbClr>
            </a:outerShdw>
          </a:effectLst>
        </a:effectStyle>
        <a:effectStyle>
          <a:effectLst>
            <a:outerShdw blurRad="38100" dist="23000" dir="5400000" rotWithShape="0">
              <a:srgbClr val="000000">
                <a:alpha val="35000"/>
              </a:srgbClr>
            </a:outerShdw>
          </a:effectLst>
        </a:effectStyle>
        <a:effectStyle>
          <a:effectLst>
            <a:outerShdw blurRad="38100" dist="20000" dir="5400000" rotWithShape="0">
              <a:srgbClr val="000000">
                <a:alpha val="38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chemeClr val="accent1"/>
          </a:solidFill>
          <a:prstDash val="solid"/>
          <a:round/>
        </a:ln>
        <a:effectLst>
          <a:outerShdw blurRad="38100" dist="23000" dir="5400000" rotWithShape="0">
            <a:srgbClr val="000000">
              <a:alpha val="35000"/>
            </a:srgbClr>
          </a:outerShdw>
        </a:effectLst>
        <a:sp3d/>
      </a:spPr>
      <a:bodyPr rot="0" spcFirstLastPara="1" vertOverflow="overflow" horzOverflow="overflow" vert="horz" wrap="square" lIns="45719" tIns="45719" rIns="45719" bIns="45719" numCol="1" spcCol="38100" rtlCol="0" anchor="ctr">
        <a:spAutoFit/>
      </a:bodyPr>
      <a:lstStyle>
        <a:defPPr marL="0" marR="0" indent="0" algn="l" defTabSz="914400" rtl="0" fontAlgn="auto" latinLnBrk="0" hangingPunct="0">
          <a:lnSpc>
            <a:spcPct val="100000"/>
          </a:lnSpc>
          <a:spcBef>
            <a:spcPts val="0"/>
          </a:spcBef>
          <a:spcAft>
            <a:spcPts val="0"/>
          </a:spcAft>
          <a:buClrTx/>
          <a:buSzTx/>
          <a:buFontTx/>
          <a:buNone/>
          <a:tabLst/>
          <a:defRPr kumimoji="0" sz="1400" b="0" i="0" u="none" strike="noStrike" cap="none" spc="0" normalizeH="0" baseline="0">
            <a:ln>
              <a:noFill/>
            </a:ln>
            <a:solidFill>
              <a:srgbClr val="000000"/>
            </a:solidFill>
            <a:effectLst/>
            <a:uFillTx/>
            <a:latin typeface="+mj-lt"/>
            <a:ea typeface="+mj-ea"/>
            <a:cs typeface="+mj-cs"/>
            <a:sym typeface="Arial"/>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chemeClr val="accent1"/>
          </a:solidFill>
          <a:prstDash val="solid"/>
          <a:round/>
        </a:ln>
        <a:effectLst>
          <a:outerShdw blurRad="38100" dist="20000" dir="5400000" rotWithShape="0">
            <a:srgbClr val="000000">
              <a:alpha val="38000"/>
            </a:srgbClr>
          </a:outerShdw>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45719" tIns="45719" rIns="45719" bIns="45719" numCol="1" spcCol="38100" rtlCol="0" anchor="t">
        <a:spAutoFit/>
      </a:bodyPr>
      <a:lstStyle>
        <a:defPPr marL="0" marR="0" indent="0" algn="l" defTabSz="914400" rtl="0" fontAlgn="auto" latinLnBrk="0" hangingPunct="0">
          <a:lnSpc>
            <a:spcPct val="100000"/>
          </a:lnSpc>
          <a:spcBef>
            <a:spcPts val="0"/>
          </a:spcBef>
          <a:spcAft>
            <a:spcPts val="0"/>
          </a:spcAft>
          <a:buClrTx/>
          <a:buSzTx/>
          <a:buFontTx/>
          <a:buNone/>
          <a:tabLst/>
          <a:defRPr kumimoji="0" sz="1400" b="0" i="0" u="none" strike="noStrike" cap="none" spc="0" normalizeH="0" baseline="0">
            <a:ln>
              <a:noFill/>
            </a:ln>
            <a:solidFill>
              <a:srgbClr val="000000"/>
            </a:solidFill>
            <a:effectLst/>
            <a:uFillTx/>
            <a:latin typeface="+mj-lt"/>
            <a:ea typeface="+mj-ea"/>
            <a:cs typeface="+mj-cs"/>
            <a:sym typeface="Arial"/>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docProps/app.xml><?xml version="1.0" encoding="utf-8"?>
<Properties xmlns="http://schemas.openxmlformats.org/officeDocument/2006/extended-properties" xmlns:vt="http://schemas.openxmlformats.org/officeDocument/2006/docPropsVTypes">
  <TotalTime>118</TotalTime>
  <Words>2225</Words>
  <Application>Microsoft Office PowerPoint</Application>
  <PresentationFormat>Widescreen</PresentationFormat>
  <Paragraphs>240</Paragraphs>
  <Slides>16</Slides>
  <Notes>16</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16</vt:i4>
      </vt:variant>
    </vt:vector>
  </HeadingPairs>
  <TitlesOfParts>
    <vt:vector size="23" baseType="lpstr">
      <vt:lpstr>Aptos</vt:lpstr>
      <vt:lpstr>Arial</vt:lpstr>
      <vt:lpstr>Calibri</vt:lpstr>
      <vt:lpstr>Lato</vt:lpstr>
      <vt:lpstr>Montserrat</vt:lpstr>
      <vt:lpstr>Montserrat Black</vt:lpstr>
      <vt:lpstr>Simple Light</vt:lpstr>
      <vt:lpstr>Remember A Time</vt:lpstr>
      <vt:lpstr>Group Rules</vt:lpstr>
      <vt:lpstr>PowerPoint Presentation</vt:lpstr>
      <vt:lpstr>PowerPoint Presentation</vt:lpstr>
      <vt:lpstr>PowerPoint Presentation</vt:lpstr>
      <vt:lpstr>PowerPoint Presentation</vt:lpstr>
      <vt:lpstr>PowerPoint Presentation</vt:lpstr>
      <vt:lpstr>If you become a parent, what will you do to make sure your kids feel safe?</vt:lpstr>
      <vt:lpstr>PowerPoint Presentation</vt:lpstr>
      <vt:lpstr>PowerPoint Presentation</vt:lpstr>
      <vt:lpstr>PowerPoint Presentation</vt:lpstr>
      <vt:lpstr>PowerPoint Presentation</vt:lpstr>
      <vt:lpstr>PowerPoint Presentation</vt:lpstr>
      <vt:lpstr>PowerPoint Presentation</vt:lpstr>
      <vt:lpstr>Coping Skills: What Works for You?</vt:lpstr>
      <vt:lpstr>What was your favorite part of today’s group? What would you change to make the group better?</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cp:lastModifiedBy>Jacobs, Ashley</cp:lastModifiedBy>
  <cp:revision>27</cp:revision>
  <dcterms:modified xsi:type="dcterms:W3CDTF">2025-11-24T16:21:39Z</dcterms:modified>
</cp:coreProperties>
</file>