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8"/>
  </p:notesMasterIdLst>
  <p:sldIdLst>
    <p:sldId id="256" r:id="rId2"/>
    <p:sldId id="275" r:id="rId3"/>
    <p:sldId id="258" r:id="rId4"/>
    <p:sldId id="259" r:id="rId5"/>
    <p:sldId id="260" r:id="rId6"/>
    <p:sldId id="261" r:id="rId7"/>
    <p:sldId id="262" r:id="rId8"/>
    <p:sldId id="263" r:id="rId9"/>
    <p:sldId id="264" r:id="rId10"/>
    <p:sldId id="265" r:id="rId11"/>
    <p:sldId id="266" r:id="rId12"/>
    <p:sldId id="267" r:id="rId13"/>
    <p:sldId id="268" r:id="rId14"/>
    <p:sldId id="269" r:id="rId15"/>
    <p:sldId id="273" r:id="rId16"/>
    <p:sldId id="274" r:id="rId17"/>
  </p:sldIdLst>
  <p:sldSz cx="12192000" cy="6858000"/>
  <p:notesSz cx="6858000" cy="9144000"/>
  <p:embeddedFontLst>
    <p:embeddedFont>
      <p:font typeface="Lato" panose="020F0502020204030203" pitchFamily="34" charset="0"/>
      <p:regular r:id="rId19"/>
      <p:bold r:id="rId20"/>
      <p:italic r:id="rId21"/>
      <p:boldItalic r:id="rId22"/>
    </p:embeddedFont>
    <p:embeddedFont>
      <p:font typeface="Montserrat" panose="00000500000000000000" pitchFamily="2" charset="0"/>
      <p:regular r:id="rId23"/>
      <p:bold r:id="rId24"/>
      <p:italic r:id="rId25"/>
      <p:boldItalic r:id="rId26"/>
    </p:embeddedFont>
    <p:embeddedFont>
      <p:font typeface="Montserrat Black" panose="00000A00000000000000" pitchFamily="2" charset="0"/>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ZMv+QYtmE7m4XUB2SY7NKNI/ZE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22" autoAdjust="0"/>
    <p:restoredTop sz="49418" autoAdjust="0"/>
  </p:normalViewPr>
  <p:slideViewPr>
    <p:cSldViewPr snapToGrid="0">
      <p:cViewPr varScale="1">
        <p:scale>
          <a:sx n="45" d="100"/>
          <a:sy n="45" d="100"/>
        </p:scale>
        <p:origin x="255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font" Target="fonts/font1.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Introductions: Ask sibs to share their name, age, preferred pronouns, and favorite animal.</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Ask the group: “Does everyone know why they are in this group?” and ask siblings to explain.</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(“Everyone is here today because they have a sibling with challenges. We know it can be hard to grow up with a sibling that has mental health or behavioral problems.”)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Tell siblings that right now, their parents/guardians are in a separate Zoom group to learn about how to support siblings.</a:t>
            </a: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dirty="0">
                <a:latin typeface="Arial"/>
                <a:ea typeface="Arial"/>
                <a:cs typeface="Arial"/>
                <a:sym typeface="Arial"/>
              </a:rPr>
              <a:t>Go to next slide.</a:t>
            </a:r>
            <a:endParaRPr dirty="0">
              <a:latin typeface="Arial"/>
              <a:ea typeface="Arial"/>
              <a:cs typeface="Arial"/>
              <a:sym typeface="Arial"/>
            </a:endParaRPr>
          </a:p>
          <a:p>
            <a:pPr marL="0" lvl="0" indent="0" algn="l" rtl="0">
              <a:lnSpc>
                <a:spcPct val="100000"/>
              </a:lnSpc>
              <a:spcBef>
                <a:spcPts val="0"/>
              </a:spcBef>
              <a:spcAft>
                <a:spcPts val="0"/>
              </a:spcAft>
              <a:buClr>
                <a:schemeClr val="dk1"/>
              </a:buClr>
              <a:buSzPts val="1100"/>
              <a:buFont typeface="Arial"/>
              <a:buNone/>
            </a:pPr>
            <a:endParaRPr dirty="0">
              <a:latin typeface="Arial"/>
              <a:ea typeface="Arial"/>
              <a:cs typeface="Arial"/>
              <a:sym typeface="Arial"/>
            </a:endParaRPr>
          </a:p>
        </p:txBody>
      </p:sp>
      <p:sp>
        <p:nvSpPr>
          <p:cNvPr id="62" name="Google Shape;62;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Building Self-Esteem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Font typeface="+mj-lt"/>
              <a:buAutoNum type="arabicPeriod"/>
            </a:pPr>
            <a:r>
              <a:rPr lang="en-US" dirty="0">
                <a:latin typeface="Arial"/>
                <a:ea typeface="Arial"/>
                <a:cs typeface="Arial"/>
                <a:sym typeface="Arial"/>
              </a:rPr>
              <a:t>If you could change one thing about your life, what would it be? Please explain.</a:t>
            </a:r>
          </a:p>
          <a:p>
            <a:pPr marL="228600" lvl="0" indent="-228600" algn="l" rtl="0">
              <a:spcBef>
                <a:spcPts val="0"/>
              </a:spcBef>
              <a:spcAft>
                <a:spcPts val="0"/>
              </a:spcAft>
              <a:buAutoNum type="arabicPeriod"/>
            </a:pPr>
            <a:r>
              <a:rPr lang="en-US" dirty="0">
                <a:latin typeface="Arial"/>
                <a:ea typeface="Arial"/>
                <a:cs typeface="Arial"/>
                <a:sym typeface="Arial"/>
              </a:rPr>
              <a:t>What does it mean when someone says, “</a:t>
            </a:r>
            <a:r>
              <a:rPr lang="en-US" b="0" i="0" dirty="0">
                <a:solidFill>
                  <a:srgbClr val="1F1F1F"/>
                </a:solidFill>
                <a:effectLst/>
                <a:latin typeface="Google Sans"/>
                <a:ea typeface="Arial"/>
                <a:cs typeface="Arial"/>
                <a:sym typeface="Arial"/>
              </a:rPr>
              <a:t>T</a:t>
            </a:r>
            <a:r>
              <a:rPr lang="en-US" b="0" i="0" dirty="0">
                <a:solidFill>
                  <a:srgbClr val="1F1F1F"/>
                </a:solidFill>
                <a:effectLst/>
                <a:latin typeface="Google Sans"/>
              </a:rPr>
              <a:t>he grass is always greener on the other side”? Do you agree or disagree?</a:t>
            </a:r>
          </a:p>
          <a:p>
            <a:pPr marL="228600" lvl="0" indent="-228600" algn="l" rtl="0">
              <a:spcBef>
                <a:spcPts val="0"/>
              </a:spcBef>
              <a:spcAft>
                <a:spcPts val="0"/>
              </a:spcAft>
              <a:buAutoNum type="arabicPeriod"/>
            </a:pPr>
            <a:r>
              <a:rPr lang="en-US" b="0" i="0" dirty="0">
                <a:solidFill>
                  <a:srgbClr val="1F1F1F"/>
                </a:solidFill>
                <a:effectLst/>
                <a:latin typeface="Google Sans"/>
              </a:rPr>
              <a:t>What do you do to feel better when you are upset?</a:t>
            </a:r>
          </a:p>
          <a:p>
            <a:pPr marL="0" lvl="0" indent="0" algn="l" rtl="0">
              <a:spcBef>
                <a:spcPts val="0"/>
              </a:spcBef>
              <a:spcAft>
                <a:spcPts val="0"/>
              </a:spcAft>
              <a:buNone/>
            </a:pPr>
            <a:endParaRPr lang="en-US" b="0" i="0" dirty="0">
              <a:solidFill>
                <a:srgbClr val="1F1F1F"/>
              </a:solidFill>
              <a:effectLst/>
              <a:latin typeface="Google Sans"/>
            </a:endParaRPr>
          </a:p>
          <a:p>
            <a:pPr marL="0" lvl="0" indent="0" algn="l" rtl="0">
              <a:spcBef>
                <a:spcPts val="0"/>
              </a:spcBef>
              <a:spcAft>
                <a:spcPts val="0"/>
              </a:spcAft>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44" name="Google Shape;14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Shame/Embarrassment Question</a:t>
            </a:r>
            <a:endParaRPr b="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marR="0" indent="-228600">
              <a:buFont typeface="+mj-lt"/>
              <a:buAutoNum type="arabicPeriod"/>
            </a:pPr>
            <a:r>
              <a:rPr lang="en-US" dirty="0">
                <a:latin typeface="Arial"/>
                <a:ea typeface="Arial"/>
                <a:cs typeface="Arial"/>
                <a:sym typeface="Arial"/>
              </a:rPr>
              <a:t>Have your parents/guardians ever done something that was really embarrassing? Tell us about it.</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helps you feel better when you feel embarrassed? </a:t>
            </a:r>
          </a:p>
          <a:p>
            <a:pPr marL="228600" marR="0" lvl="0" indent="-228600" algn="l" defTabSz="914400" rtl="0" eaLnBrk="1" fontAlgn="auto" latinLnBrk="0" hangingPunct="1">
              <a:lnSpc>
                <a:spcPct val="100000"/>
              </a:lnSpc>
              <a:spcBef>
                <a:spcPts val="0"/>
              </a:spcBef>
              <a:spcAft>
                <a:spcPts val="0"/>
              </a:spcAft>
              <a:buClr>
                <a:schemeClr val="dk1"/>
              </a:buClr>
              <a:buSzPts val="1100"/>
              <a:buFont typeface="+mj-lt"/>
              <a:buAutoNum type="arabicPeriod"/>
              <a:tabLst/>
              <a:defRPr/>
            </a:pPr>
            <a:r>
              <a:rPr lang="en-US" dirty="0">
                <a:latin typeface="Arial"/>
                <a:ea typeface="Arial"/>
                <a:cs typeface="Arial"/>
                <a:sym typeface="Arial"/>
              </a:rPr>
              <a:t>How often do you feel upset with your sibling? What do they do that makes you upset?</a:t>
            </a:r>
          </a:p>
          <a:p>
            <a:pPr marL="228600" marR="0" lvl="0" indent="-228600" algn="l" defTabSz="914400" rtl="0" eaLnBrk="1" fontAlgn="auto" latinLnBrk="0" hangingPunct="1">
              <a:lnSpc>
                <a:spcPct val="100000"/>
              </a:lnSpc>
              <a:spcBef>
                <a:spcPts val="0"/>
              </a:spcBef>
              <a:spcAft>
                <a:spcPts val="0"/>
              </a:spcAft>
              <a:buClr>
                <a:schemeClr val="dk1"/>
              </a:buClr>
              <a:buSzPts val="1100"/>
              <a:buFont typeface="+mj-lt"/>
              <a:buAutoNum type="arabicPeriod"/>
              <a:tabLst/>
              <a:defRPr/>
            </a:pPr>
            <a:r>
              <a:rPr lang="en-US" dirty="0">
                <a:latin typeface="Arial"/>
                <a:ea typeface="Arial"/>
                <a:cs typeface="Arial"/>
                <a:sym typeface="Arial"/>
              </a:rPr>
              <a:t>Is it easy or hard for you to forgive other people? Please explain.</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51" name="Google Shape;15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2b916db9b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22b916db9b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Guilt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Is it possible for guilt to go away? If so, what helps you feel less guilty? </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think your sibling ever feels guilty? Please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feel guilty after you’ve said or done something unkind? If so, what do you do to make it right?</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58" name="Google Shape;158;g22b916db9b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22b916db9b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22b916db9b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Anxiety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Does your sibling ask you to keep secrets from your parents/guardians? How do you handle that?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feel comfortable or uncomfortable around your sibling? Please explain.</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have a hard time falling asleep at night, or is it easy for you to fall asleep? Please explain.</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65" name="Google Shape;165;g22b916db9bf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22bf28db0be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g22bf28db0be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Mindfulness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2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tend to remember your dreams? How often do you have vivid dreams (dreams that feel very real)?</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When you wake up from a scary dream, how do you feel? What do you do to feel better?</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Why do you think people have scary dreams? </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Why do you think people have good dreams? </a:t>
            </a: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72" name="Google Shape;172;g22bf28db0be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14</a:t>
            </a:fld>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a:extLst>
            <a:ext uri="{FF2B5EF4-FFF2-40B4-BE49-F238E27FC236}">
              <a16:creationId xmlns:a16="http://schemas.microsoft.com/office/drawing/2014/main" id="{AF9F8470-1F23-4BF8-0E66-B5CD39422884}"/>
            </a:ext>
          </a:extLst>
        </p:cNvPr>
        <p:cNvGrpSpPr/>
        <p:nvPr/>
      </p:nvGrpSpPr>
      <p:grpSpPr>
        <a:xfrm>
          <a:off x="0" y="0"/>
          <a:ext cx="0" cy="0"/>
          <a:chOff x="0" y="0"/>
          <a:chExt cx="0" cy="0"/>
        </a:xfrm>
      </p:grpSpPr>
      <p:sp>
        <p:nvSpPr>
          <p:cNvPr id="176" name="Google Shape;176;p5:notes">
            <a:extLst>
              <a:ext uri="{FF2B5EF4-FFF2-40B4-BE49-F238E27FC236}">
                <a16:creationId xmlns:a16="http://schemas.microsoft.com/office/drawing/2014/main" id="{FF14D0A3-97EF-CFEA-2C88-F2D94D8AD7F8}"/>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5:notes">
            <a:extLst>
              <a:ext uri="{FF2B5EF4-FFF2-40B4-BE49-F238E27FC236}">
                <a16:creationId xmlns:a16="http://schemas.microsoft.com/office/drawing/2014/main" id="{7D20E0CC-5580-6BD8-8E93-9E83920822A1}"/>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group, “We talked about coping skills in today’s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share the coping strategies that work for them.</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Next, tell the group, “Now we want to share a list of coping skills that other siblings have told us about.”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The coping skills will appear one at a time when you hit the space bar.</a:t>
            </a: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b="1"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group: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have you tried that work for you?</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What coping skills would you like to try after today’s group?</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Are there any coping skills you use that aren’t on this list?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Go to next slide to wrap up the group.</a:t>
            </a:r>
            <a:endParaRPr dirty="0">
              <a:latin typeface="Arial"/>
              <a:ea typeface="Arial"/>
              <a:cs typeface="Arial"/>
              <a:sym typeface="Arial"/>
            </a:endParaRPr>
          </a:p>
        </p:txBody>
      </p:sp>
      <p:sp>
        <p:nvSpPr>
          <p:cNvPr id="178" name="Google Shape;178;p5:notes">
            <a:extLst>
              <a:ext uri="{FF2B5EF4-FFF2-40B4-BE49-F238E27FC236}">
                <a16:creationId xmlns:a16="http://schemas.microsoft.com/office/drawing/2014/main" id="{113DEFC9-FBD3-7008-7E35-72951CB080E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15</a:t>
            </a:fld>
            <a:endParaRPr sz="1200" b="0" i="0" u="none" strike="noStrike" cap="none"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44166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the siblings the questions on the slide. Allow them to respond verbally or in the chat feature. Record the responses.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Let the siblings know when the group will meet again and that they are always welcome to return. </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Finally, remind siblings to complete the survey that we are sending to their parent/guardian’s email.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them, “Your responses are important to us and help us improve the group!”</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Thank the siblings for participating. </a:t>
            </a:r>
            <a:endParaRPr dirty="0">
              <a:latin typeface="Arial"/>
              <a:ea typeface="Arial"/>
              <a:cs typeface="Arial"/>
              <a:sym typeface="Arial"/>
            </a:endParaRPr>
          </a:p>
        </p:txBody>
      </p:sp>
      <p:sp>
        <p:nvSpPr>
          <p:cNvPr id="200" name="Google Shape;200;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16</a:t>
            </a:fld>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efdfbf04f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 name="Google Shape;68;g10efdfbf04f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siblings to take turns reading the rules.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 you think it means that this is a safe place?”</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(Be respectful and nonjudgmental, we support each other, etc.)</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they can participate as much as they like and they can always say “pass.”</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“What does it mean that ‘what is said in this group stays in this group’?” </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lang="en-US"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b="1" dirty="0">
                <a:latin typeface="Arial"/>
                <a:ea typeface="Arial"/>
                <a:cs typeface="Arial"/>
                <a:sym typeface="Arial"/>
              </a:rPr>
              <a:t>* The only exception is safety-related. We want to make sure that everyone is safe at home and sometimes a family member might need some extra help.</a:t>
            </a:r>
            <a:endParaRPr b="1" dirty="0">
              <a:latin typeface="Arial"/>
              <a:ea typeface="Arial"/>
              <a:cs typeface="Arial"/>
              <a:sym typeface="Arial"/>
            </a:endParaRPr>
          </a:p>
        </p:txBody>
      </p:sp>
      <p:sp>
        <p:nvSpPr>
          <p:cNvPr id="69" name="Google Shape;69;g10efdfbf04f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a:t>
            </a:fld>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22b916db9bf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 name="Google Shape;75;g22b916db9bf_1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Tell the siblings, “Before we start today’s activity, let’s get to know each other a little bit.”</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for a volunteer to read the question that appears after you click the Return button.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Note to facilitators: </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You need to click Return for the question to appear.</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Try to only spend 5 minutes on this slide so there is time for the group activity.</a:t>
            </a:r>
            <a:endParaRPr dirty="0">
              <a:latin typeface="Arial"/>
              <a:ea typeface="Arial"/>
              <a:cs typeface="Arial"/>
              <a:sym typeface="Arial"/>
            </a:endParaRPr>
          </a:p>
        </p:txBody>
      </p:sp>
      <p:sp>
        <p:nvSpPr>
          <p:cNvPr id="76" name="Google Shape;76;g22b916db9bf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a:t>
            </a:fld>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44b9c5b2e2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g244b9c5b2e2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solidFill>
                  <a:srgbClr val="000000"/>
                </a:solidFill>
                <a:latin typeface="Arial"/>
                <a:ea typeface="Arial"/>
                <a:cs typeface="Arial"/>
                <a:sym typeface="Arial"/>
              </a:rPr>
              <a:t>Tell the siblings: </a:t>
            </a:r>
            <a:r>
              <a:rPr lang="en-US" i="0" u="none" strike="noStrike" dirty="0">
                <a:solidFill>
                  <a:srgbClr val="000000"/>
                </a:solidFill>
                <a:latin typeface="Arial"/>
                <a:ea typeface="Arial"/>
                <a:cs typeface="Arial"/>
                <a:sym typeface="Arial"/>
              </a:rPr>
              <a:t>“E</a:t>
            </a:r>
            <a:r>
              <a:rPr lang="en-US" dirty="0">
                <a:solidFill>
                  <a:srgbClr val="000000"/>
                </a:solidFill>
                <a:latin typeface="Arial"/>
                <a:ea typeface="Arial"/>
                <a:cs typeface="Arial"/>
                <a:sym typeface="Arial"/>
              </a:rPr>
              <a:t>ach alien in the Martian family has a question to ask. Your job is to</a:t>
            </a:r>
            <a:r>
              <a:rPr lang="en-US" i="0" u="none" strike="noStrike" dirty="0">
                <a:solidFill>
                  <a:srgbClr val="000000"/>
                </a:solidFill>
                <a:latin typeface="Arial"/>
                <a:ea typeface="Arial"/>
                <a:cs typeface="Arial"/>
                <a:sym typeface="Arial"/>
              </a:rPr>
              <a:t> take turns choosing a</a:t>
            </a:r>
            <a:r>
              <a:rPr lang="en-US" dirty="0">
                <a:solidFill>
                  <a:srgbClr val="000000"/>
                </a:solidFill>
                <a:latin typeface="Arial"/>
                <a:ea typeface="Arial"/>
                <a:cs typeface="Arial"/>
                <a:sym typeface="Arial"/>
              </a:rPr>
              <a:t>n alien</a:t>
            </a:r>
            <a:r>
              <a:rPr lang="en-US" i="0" u="none" strike="noStrike" dirty="0">
                <a:solidFill>
                  <a:srgbClr val="000000"/>
                </a:solidFill>
                <a:latin typeface="Arial"/>
                <a:ea typeface="Arial"/>
                <a:cs typeface="Arial"/>
                <a:sym typeface="Arial"/>
              </a:rPr>
              <a:t>, and then we will discuss the question that appears.”</a:t>
            </a:r>
            <a:endParaRPr lang="en-US" sz="1200" i="0" u="none" strike="noStrike" kern="0" dirty="0">
              <a:solidFill>
                <a:srgbClr val="000000"/>
              </a:solidFill>
              <a:effectLst/>
              <a:latin typeface="Arial"/>
              <a:ea typeface="Arial"/>
              <a:cs typeface="Arial"/>
              <a:sym typeface="Arial"/>
            </a:endParaRPr>
          </a:p>
          <a:p>
            <a:pPr marL="0" lvl="0" indent="0" algn="l" rtl="0">
              <a:lnSpc>
                <a:spcPct val="100000"/>
              </a:lnSpc>
              <a:spcBef>
                <a:spcPts val="0"/>
              </a:spcBef>
              <a:spcAft>
                <a:spcPts val="0"/>
              </a:spcAft>
              <a:buSzPts val="1400"/>
              <a:buNone/>
            </a:pPr>
            <a:endParaRPr lang="en-US" sz="1200" i="0" u="none" strike="noStrike" kern="0" dirty="0">
              <a:solidFill>
                <a:srgbClr val="000000"/>
              </a:solidFill>
              <a:effectLst/>
              <a:latin typeface="Arial"/>
              <a:ea typeface="Aptos" panose="020B0004020202020204" pitchFamily="34" charset="0"/>
              <a:cs typeface="Arial"/>
              <a:sym typeface="Arial"/>
            </a:endParaRPr>
          </a:p>
          <a:p>
            <a:pPr marL="0" lvl="0" indent="0" algn="l" rtl="0">
              <a:lnSpc>
                <a:spcPct val="100000"/>
              </a:lnSpc>
              <a:spcBef>
                <a:spcPts val="0"/>
              </a:spcBef>
              <a:spcAft>
                <a:spcPts val="0"/>
              </a:spcAft>
              <a:buSzPts val="1400"/>
              <a:buNone/>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Tell the siblings, “We will also be talking about coping skills today. Before we get started, would someone define the term ‘coping skills’?” (Things we can do to manage difficult situations.)</a:t>
            </a:r>
          </a:p>
          <a:p>
            <a:pPr marL="457200" lvl="0" indent="-22860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i="0" u="none" strike="noStrike" dirty="0">
                <a:solidFill>
                  <a:srgbClr val="000000"/>
                </a:solidFill>
                <a:latin typeface="Arial"/>
                <a:ea typeface="Arial"/>
                <a:cs typeface="Arial"/>
                <a:sym typeface="Arial"/>
              </a:rPr>
              <a:t>Notes to facilitators:</a:t>
            </a:r>
            <a:endParaRPr dirty="0">
              <a:latin typeface="Arial"/>
              <a:ea typeface="Arial"/>
              <a:cs typeface="Arial"/>
              <a:sym typeface="Arial"/>
            </a:endParaRPr>
          </a:p>
          <a:p>
            <a:pPr marL="457200" lvl="0" indent="-228600" algn="l" rtl="0">
              <a:lnSpc>
                <a:spcPct val="100000"/>
              </a:lnSpc>
              <a:spcBef>
                <a:spcPts val="0"/>
              </a:spcBef>
              <a:spcAft>
                <a:spcPts val="0"/>
              </a:spcAft>
              <a:buSzPts val="1400"/>
              <a:buNone/>
            </a:pPr>
            <a:endParaRPr i="0" u="none" strike="noStrike" dirty="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r>
              <a:rPr lang="en-US" b="1" i="0" u="none" strike="noStrike" dirty="0">
                <a:solidFill>
                  <a:srgbClr val="000000"/>
                </a:solidFill>
                <a:latin typeface="Arial"/>
                <a:ea typeface="Arial"/>
                <a:cs typeface="Arial"/>
                <a:sym typeface="Arial"/>
              </a:rPr>
              <a:t>When the activity is over (when all prompts have been selected or before time runs out), click </a:t>
            </a:r>
            <a:r>
              <a:rPr lang="en-US" b="1" dirty="0">
                <a:solidFill>
                  <a:srgbClr val="000000"/>
                </a:solidFill>
                <a:latin typeface="Arial"/>
                <a:ea typeface="Arial"/>
                <a:cs typeface="Arial"/>
                <a:sym typeface="Arial"/>
              </a:rPr>
              <a:t>“Wrap-Up” </a:t>
            </a:r>
            <a:r>
              <a:rPr lang="en-US" b="1" i="0" u="none" strike="noStrike" dirty="0">
                <a:solidFill>
                  <a:srgbClr val="000000"/>
                </a:solidFill>
                <a:latin typeface="Arial"/>
                <a:ea typeface="Arial"/>
                <a:cs typeface="Arial"/>
                <a:sym typeface="Arial"/>
              </a:rPr>
              <a:t>to be brought to the slide </a:t>
            </a:r>
            <a:r>
              <a:rPr lang="en-US" b="1" dirty="0">
                <a:solidFill>
                  <a:srgbClr val="000000"/>
                </a:solidFill>
                <a:latin typeface="Arial"/>
                <a:ea typeface="Arial"/>
                <a:cs typeface="Arial"/>
                <a:sym typeface="Arial"/>
              </a:rPr>
              <a:t>on</a:t>
            </a:r>
            <a:r>
              <a:rPr lang="en-US" b="1" i="0" u="none" strike="noStrike" dirty="0">
                <a:solidFill>
                  <a:srgbClr val="000000"/>
                </a:solidFill>
                <a:latin typeface="Arial"/>
                <a:ea typeface="Arial"/>
                <a:cs typeface="Arial"/>
                <a:sym typeface="Arial"/>
              </a:rPr>
              <a:t> coping skills.</a:t>
            </a:r>
            <a:endParaRPr b="1" dirty="0">
              <a:latin typeface="Arial"/>
              <a:ea typeface="Arial"/>
              <a:cs typeface="Arial"/>
              <a:sym typeface="Arial"/>
            </a:endParaRPr>
          </a:p>
          <a:p>
            <a:pPr marL="457200" marR="0" lvl="0" indent="-228600" algn="l" rtl="0">
              <a:lnSpc>
                <a:spcPct val="100000"/>
              </a:lnSpc>
              <a:spcBef>
                <a:spcPts val="0"/>
              </a:spcBef>
              <a:spcAft>
                <a:spcPts val="0"/>
              </a:spcAft>
              <a:buClr>
                <a:srgbClr val="000000"/>
              </a:buClr>
              <a:buSzPts val="1400"/>
              <a:buFont typeface="Arial"/>
              <a:buNone/>
            </a:pPr>
            <a:endParaRPr dirty="0">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i="1" dirty="0">
                <a:latin typeface="Arial"/>
                <a:ea typeface="Arial"/>
                <a:cs typeface="Arial"/>
                <a:sym typeface="Arial"/>
              </a:rPr>
              <a:t>Reminder to take opportunities to validate sibling experiences and identify coping skills throughout the activity.</a:t>
            </a:r>
            <a:endParaRPr i="1" dirty="0">
              <a:latin typeface="Arial"/>
              <a:ea typeface="Arial"/>
              <a:cs typeface="Arial"/>
              <a:sym typeface="Arial"/>
            </a:endParaRPr>
          </a:p>
          <a:p>
            <a:pPr marL="0" lvl="0" indent="0" algn="l" rtl="0">
              <a:lnSpc>
                <a:spcPct val="100000"/>
              </a:lnSpc>
              <a:spcBef>
                <a:spcPts val="0"/>
              </a:spcBef>
              <a:spcAft>
                <a:spcPts val="0"/>
              </a:spcAft>
              <a:buClr>
                <a:schemeClr val="dk1"/>
              </a:buClr>
              <a:buSzPts val="1400"/>
              <a:buFont typeface="Arial"/>
              <a:buNone/>
            </a:pPr>
            <a:endParaRPr i="1" dirty="0">
              <a:latin typeface="Arial"/>
              <a:ea typeface="Arial"/>
              <a:cs typeface="Arial"/>
              <a:sym typeface="Arial"/>
            </a:endParaRPr>
          </a:p>
        </p:txBody>
      </p:sp>
      <p:sp>
        <p:nvSpPr>
          <p:cNvPr id="83" name="Google Shape;83;g244b9c5b2e2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a:t>
            </a:fld>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Love/Hate Relationship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 you have more good memories or bad memories with your sibling? Please explain.</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How do you feel when you remember something bad that happened with your sibling? How do you cope with those feelings?</a:t>
            </a:r>
            <a:endParaRPr dirty="0">
              <a:latin typeface="Arial"/>
              <a:ea typeface="Arial"/>
              <a:cs typeface="Arial"/>
              <a:sym typeface="Arial"/>
            </a:endParaRP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Are you able to forgive your sibling after they hurt your feelings? Why or why not?</a:t>
            </a:r>
          </a:p>
          <a:p>
            <a:pPr marL="228600" lvl="0" indent="-228600" algn="l" rtl="0">
              <a:spcBef>
                <a:spcPts val="0"/>
              </a:spcBef>
              <a:spcAft>
                <a:spcPts val="0"/>
              </a:spcAft>
              <a:buClr>
                <a:schemeClr val="dk1"/>
              </a:buClr>
              <a:buSzPts val="1100"/>
              <a:buFont typeface="+mj-lt"/>
              <a:buAutoNum type="arabicPeriod"/>
            </a:pPr>
            <a:r>
              <a:rPr lang="en-US" dirty="0">
                <a:latin typeface="Arial"/>
                <a:ea typeface="Arial"/>
                <a:cs typeface="Arial"/>
                <a:sym typeface="Arial"/>
              </a:rPr>
              <a:t>Do you ever hurt your sibling’s feelings on purpose? Please explain.</a:t>
            </a: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p>
        </p:txBody>
      </p:sp>
      <p:sp>
        <p:nvSpPr>
          <p:cNvPr id="113" name="Google Shape;113;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7000"/>
              </a:lnSpc>
              <a:spcBef>
                <a:spcPts val="0"/>
              </a:spcBef>
              <a:spcAft>
                <a:spcPts val="0"/>
              </a:spcAft>
              <a:buClr>
                <a:schemeClr val="dk1"/>
              </a:buClr>
              <a:buSzPts val="1400"/>
              <a:buFont typeface="Arial"/>
              <a:buNone/>
            </a:pPr>
            <a:r>
              <a:rPr lang="en-US" b="1" dirty="0">
                <a:latin typeface="Arial"/>
                <a:ea typeface="Arial"/>
                <a:cs typeface="Arial"/>
                <a:sym typeface="Arial"/>
              </a:rPr>
              <a:t>Fair is Not Equal Question</a:t>
            </a:r>
            <a:endParaRPr b="1" dirty="0">
              <a:latin typeface="Arial"/>
              <a:ea typeface="Arial"/>
              <a:cs typeface="Arial"/>
              <a:sym typeface="Arial"/>
            </a:endParaRPr>
          </a:p>
          <a:p>
            <a:pPr marL="0" lvl="0" indent="0" algn="l" rtl="0">
              <a:lnSpc>
                <a:spcPct val="107000"/>
              </a:lnSpc>
              <a:spcBef>
                <a:spcPts val="0"/>
              </a:spcBef>
              <a:spcAft>
                <a:spcPts val="0"/>
              </a:spcAft>
              <a:buClr>
                <a:schemeClr val="dk1"/>
              </a:buClr>
              <a:buSzPts val="14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marR="0" lvl="0" indent="-228600" algn="l" defTabSz="914400" rtl="0" eaLnBrk="1" fontAlgn="auto" latinLnBrk="0" hangingPunct="1">
              <a:lnSpc>
                <a:spcPct val="100000"/>
              </a:lnSpc>
              <a:spcBef>
                <a:spcPts val="0"/>
              </a:spcBef>
              <a:spcAft>
                <a:spcPts val="0"/>
              </a:spcAft>
              <a:buClr>
                <a:schemeClr val="dk1"/>
              </a:buClr>
              <a:buSzPts val="1100"/>
              <a:buFont typeface="Arial"/>
              <a:buAutoNum type="arabicPeriod"/>
              <a:tabLst/>
              <a:defRPr/>
            </a:pPr>
            <a:r>
              <a:rPr lang="en-US" dirty="0">
                <a:latin typeface="Arial"/>
                <a:ea typeface="Arial"/>
                <a:cs typeface="Arial"/>
                <a:sym typeface="Arial"/>
              </a:rPr>
              <a:t>How do you deal with feeling like something is unfair at home? Please explain.</a:t>
            </a:r>
          </a:p>
          <a:p>
            <a:pPr marL="228600" marR="0" lvl="0" indent="-228600" algn="l" defTabSz="914400" rtl="0" eaLnBrk="1" fontAlgn="auto" latinLnBrk="0" hangingPunct="1">
              <a:lnSpc>
                <a:spcPct val="100000"/>
              </a:lnSpc>
              <a:spcBef>
                <a:spcPts val="0"/>
              </a:spcBef>
              <a:spcAft>
                <a:spcPts val="0"/>
              </a:spcAft>
              <a:buClr>
                <a:schemeClr val="dk1"/>
              </a:buClr>
              <a:buSzPts val="1100"/>
              <a:buFont typeface="Arial"/>
              <a:buAutoNum type="arabicPeriod"/>
              <a:tabLst/>
              <a:defRPr/>
            </a:pPr>
            <a:r>
              <a:rPr lang="en-US" dirty="0">
                <a:latin typeface="Arial"/>
                <a:ea typeface="Arial"/>
                <a:cs typeface="Arial"/>
                <a:sym typeface="Arial"/>
              </a:rPr>
              <a:t>What happens when you talk to your parents/guardians about something that doesn’t feel fair?</a:t>
            </a:r>
          </a:p>
          <a:p>
            <a:pPr marL="228600" lvl="0" indent="-228600" algn="l" rtl="0">
              <a:spcBef>
                <a:spcPts val="0"/>
              </a:spcBef>
              <a:spcAft>
                <a:spcPts val="0"/>
              </a:spcAft>
              <a:buClr>
                <a:schemeClr val="dk1"/>
              </a:buClr>
              <a:buSzPts val="1100"/>
              <a:buFont typeface="Arial"/>
              <a:buAutoNum type="arabicPeriod" startAt="3"/>
            </a:pPr>
            <a:r>
              <a:rPr lang="en-US" dirty="0">
                <a:latin typeface="Arial"/>
                <a:ea typeface="Arial"/>
                <a:cs typeface="Arial"/>
                <a:sym typeface="Arial"/>
              </a:rPr>
              <a:t>Do you have more responsibilities than your sibling does? If so, why might that be?</a:t>
            </a:r>
          </a:p>
          <a:p>
            <a:pPr marL="228600" lvl="0" indent="-228600" algn="l" rtl="0">
              <a:spcBef>
                <a:spcPts val="0"/>
              </a:spcBef>
              <a:spcAft>
                <a:spcPts val="0"/>
              </a:spcAft>
              <a:buClr>
                <a:schemeClr val="dk1"/>
              </a:buClr>
              <a:buSzPts val="1100"/>
              <a:buFont typeface="Arial"/>
              <a:buAutoNum type="arabicPeriod" startAt="3"/>
            </a:pPr>
            <a:r>
              <a:rPr lang="en-US" dirty="0">
                <a:latin typeface="Arial"/>
                <a:ea typeface="Arial"/>
                <a:cs typeface="Arial"/>
                <a:sym typeface="Arial"/>
              </a:rPr>
              <a:t>Do you think your sibling’s life is easier or harder than your life? Please explain.</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p>
        </p:txBody>
      </p:sp>
      <p:sp>
        <p:nvSpPr>
          <p:cNvPr id="120" name="Google Shape;120;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Sibling Aggression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dirty="0">
                <a:latin typeface="Arial"/>
                <a:ea typeface="Arial"/>
                <a:cs typeface="Arial"/>
                <a:sym typeface="Arial"/>
              </a:rPr>
              <a:t>Do you get scared that your sibling might hurt you or themselves when they get upset? If so, how do you cope with that?</a:t>
            </a:r>
            <a:endParaRPr dirty="0">
              <a:latin typeface="Arial"/>
              <a:ea typeface="Arial"/>
              <a:cs typeface="Arial"/>
              <a:sym typeface="Arial"/>
            </a:endParaRP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think your sibling has a harder time dealing with their anger or frustration because they have a disability? Please explain.</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dirty="0">
                <a:latin typeface="Arial"/>
                <a:ea typeface="Arial"/>
                <a:cs typeface="Arial"/>
                <a:sym typeface="Arial"/>
              </a:rPr>
              <a:t>Do you have a hard time understanding why your sibling behaves the way they do? Does anything help you understand it better?</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26" name="Google Shape;126;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Safety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Where do you feel safest at home?</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Is it a good or bad idea for kids to have locks on their bedroom doors? Please explain.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When you are upset, do you prefer to be alone or talk to an adult? Please explain.</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Has anyone shared a room with their sibling? If so, where do you go when you want privacy?</a:t>
            </a:r>
            <a:endParaRPr dirty="0">
              <a:latin typeface="Arial"/>
              <a:ea typeface="Arial"/>
              <a:cs typeface="Arial"/>
              <a:sym typeface="Arial"/>
            </a:endParaRPr>
          </a:p>
          <a:p>
            <a:pPr marL="0" lvl="0" indent="0" algn="l" rtl="0">
              <a:spcBef>
                <a:spcPts val="0"/>
              </a:spcBef>
              <a:spcAft>
                <a:spcPts val="0"/>
              </a:spcAft>
              <a:buSzPts val="1100"/>
              <a:buNone/>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endParaRPr dirty="0">
              <a:latin typeface="Arial"/>
              <a:ea typeface="Arial"/>
              <a:cs typeface="Arial"/>
              <a:sym typeface="Arial"/>
            </a:endParaRPr>
          </a:p>
        </p:txBody>
      </p:sp>
      <p:sp>
        <p:nvSpPr>
          <p:cNvPr id="132" name="Google Shape;13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r>
              <a:rPr lang="en-US" b="1" dirty="0">
                <a:latin typeface="Arial"/>
                <a:ea typeface="Arial"/>
                <a:cs typeface="Arial"/>
                <a:sym typeface="Arial"/>
              </a:rPr>
              <a:t>Family Rules Question</a:t>
            </a:r>
            <a:endParaRPr b="1" dirty="0">
              <a:latin typeface="Arial"/>
              <a:ea typeface="Arial"/>
              <a:cs typeface="Arial"/>
              <a:sym typeface="Arial"/>
            </a:endParaRPr>
          </a:p>
          <a:p>
            <a:pPr marL="0" lvl="0" indent="0" algn="l" rtl="0">
              <a:lnSpc>
                <a:spcPct val="100000"/>
              </a:lnSpc>
              <a:spcBef>
                <a:spcPts val="0"/>
              </a:spcBef>
              <a:spcAft>
                <a:spcPts val="0"/>
              </a:spcAft>
              <a:buSzPts val="1400"/>
              <a:buNone/>
            </a:pPr>
            <a:endParaRPr dirty="0">
              <a:latin typeface="Arial"/>
              <a:ea typeface="Arial"/>
              <a:cs typeface="Arial"/>
              <a:sym typeface="Arial"/>
            </a:endParaRPr>
          </a:p>
          <a:p>
            <a:pPr marL="0" lvl="0" indent="0" algn="l" rtl="0">
              <a:spcBef>
                <a:spcPts val="0"/>
              </a:spcBef>
              <a:spcAft>
                <a:spcPts val="0"/>
              </a:spcAft>
              <a:buClr>
                <a:schemeClr val="dk1"/>
              </a:buClr>
              <a:buSzPts val="1100"/>
              <a:buFont typeface="Arial"/>
              <a:buNone/>
            </a:pPr>
            <a:r>
              <a:rPr lang="en-US" dirty="0">
                <a:latin typeface="Arial"/>
                <a:ea typeface="Arial"/>
                <a:cs typeface="Arial"/>
                <a:sym typeface="Arial"/>
              </a:rPr>
              <a:t>Ask a sibling to read the question out loud. Ask if any sibs would like to share. Encourage the sibs to talk to each other when possible.</a:t>
            </a:r>
          </a:p>
          <a:p>
            <a:pPr marL="0" lvl="0" indent="0" algn="l" rtl="0">
              <a:spcBef>
                <a:spcPts val="0"/>
              </a:spcBef>
              <a:spcAft>
                <a:spcPts val="0"/>
              </a:spcAft>
              <a:buClr>
                <a:schemeClr val="dk1"/>
              </a:buClr>
              <a:buSzPts val="1100"/>
              <a:buFont typeface="Arial"/>
              <a:buNone/>
            </a:pPr>
            <a:endParaRPr dirty="0">
              <a:latin typeface="Arial"/>
              <a:ea typeface="Arial"/>
              <a:cs typeface="Arial"/>
              <a:sym typeface="Arial"/>
            </a:endParaRPr>
          </a:p>
          <a:p>
            <a:pPr marL="0" marR="0"/>
            <a:r>
              <a:rPr lang="en-US" sz="1800" kern="100" dirty="0">
                <a:effectLst/>
                <a:latin typeface="Aptos" panose="020B0004020202020204" pitchFamily="34" charset="0"/>
                <a:ea typeface="Aptos" panose="020B0004020202020204" pitchFamily="34" charset="0"/>
                <a:cs typeface="Times New Roman" panose="02020603050405020304" pitchFamily="18" charset="0"/>
              </a:rPr>
              <a:t>If needed, prompts for discussion:</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dirty="0">
                <a:latin typeface="Arial"/>
                <a:ea typeface="Arial"/>
                <a:cs typeface="Arial"/>
                <a:sym typeface="Arial"/>
              </a:rPr>
              <a:t>Why do you think parents/guardians might be less strict with a child with behavioral problems?</a:t>
            </a:r>
          </a:p>
          <a:p>
            <a:pPr marL="228600" marR="0" lvl="0" indent="-22860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en-US" dirty="0">
                <a:latin typeface="Arial"/>
                <a:ea typeface="Arial"/>
                <a:cs typeface="Arial"/>
                <a:sym typeface="Arial"/>
              </a:rPr>
              <a:t>How does it feel when your parents/guardians treat you differently from your sibling? How do you cope with those feelings?</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What are the most important rules a family should have? </a:t>
            </a:r>
          </a:p>
          <a:p>
            <a:pPr marL="228600" lvl="0" indent="-228600" algn="l" rtl="0">
              <a:spcBef>
                <a:spcPts val="0"/>
              </a:spcBef>
              <a:spcAft>
                <a:spcPts val="0"/>
              </a:spcAft>
              <a:buSzPts val="1100"/>
              <a:buFont typeface="+mj-lt"/>
              <a:buAutoNum type="arabicPeriod"/>
            </a:pPr>
            <a:r>
              <a:rPr lang="en-US" dirty="0">
                <a:latin typeface="Arial"/>
                <a:ea typeface="Arial"/>
                <a:cs typeface="Arial"/>
                <a:sym typeface="Arial"/>
              </a:rPr>
              <a:t>Do you think rules should be posted on a wall at home, or should everyone in the family have to remember the rules? Please explain. </a:t>
            </a:r>
          </a:p>
          <a:p>
            <a:pPr marL="228600" lvl="0" indent="-228600" algn="l" rtl="0">
              <a:spcBef>
                <a:spcPts val="0"/>
              </a:spcBef>
              <a:spcAft>
                <a:spcPts val="0"/>
              </a:spcAft>
              <a:buSzPts val="1100"/>
              <a:buAutoNum type="arabicPeriod"/>
            </a:pPr>
            <a:endParaRPr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i="1" dirty="0">
                <a:latin typeface="Arial"/>
                <a:ea typeface="Arial"/>
                <a:cs typeface="Arial"/>
                <a:sym typeface="Arial"/>
              </a:rPr>
              <a:t>Reminder to take opportunities to validate sibling experiences and identify coping skills.</a:t>
            </a:r>
          </a:p>
          <a:p>
            <a:pPr marL="0" lvl="0" indent="0" algn="l" rtl="0">
              <a:spcBef>
                <a:spcPts val="0"/>
              </a:spcBef>
              <a:spcAft>
                <a:spcPts val="0"/>
              </a:spcAft>
              <a:buClr>
                <a:schemeClr val="dk1"/>
              </a:buClr>
              <a:buSzPts val="1400"/>
              <a:buFont typeface="Arial"/>
              <a:buNone/>
            </a:pPr>
            <a:endParaRPr i="1" dirty="0">
              <a:latin typeface="Arial"/>
              <a:ea typeface="Arial"/>
              <a:cs typeface="Arial"/>
              <a:sym typeface="Arial"/>
            </a:endParaRPr>
          </a:p>
          <a:p>
            <a:pPr marL="0" lvl="0" indent="0" algn="l" rtl="0">
              <a:spcBef>
                <a:spcPts val="0"/>
              </a:spcBef>
              <a:spcAft>
                <a:spcPts val="0"/>
              </a:spcAft>
              <a:buClr>
                <a:schemeClr val="dk1"/>
              </a:buClr>
              <a:buSzPts val="1400"/>
              <a:buFont typeface="Arial"/>
              <a:buNone/>
            </a:pPr>
            <a:r>
              <a:rPr lang="en-US" sz="1200" b="1" i="0" u="none" strike="noStrike" cap="none" dirty="0">
                <a:solidFill>
                  <a:schemeClr val="dk1"/>
                </a:solidFill>
                <a:effectLst/>
                <a:latin typeface="Calibri"/>
                <a:ea typeface="Calibri"/>
                <a:cs typeface="Calibri"/>
                <a:sym typeface="Calibri"/>
              </a:rPr>
              <a:t>Click on the home icon to return to the game slide.</a:t>
            </a:r>
            <a:r>
              <a:rPr lang="en-US" dirty="0">
                <a:latin typeface="Arial"/>
                <a:ea typeface="Arial"/>
                <a:cs typeface="Arial"/>
                <a:sym typeface="Arial"/>
              </a:rPr>
              <a:t>.</a:t>
            </a:r>
            <a:endParaRPr dirty="0">
              <a:latin typeface="Arial"/>
              <a:ea typeface="Arial"/>
              <a:cs typeface="Arial"/>
              <a:sym typeface="Arial"/>
            </a:endParaRPr>
          </a:p>
        </p:txBody>
      </p:sp>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dfca2059e5_0_4"/>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1dfca2059e5_0_4"/>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dfca2059e5_0_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1"/>
        <p:cNvGrpSpPr/>
        <p:nvPr/>
      </p:nvGrpSpPr>
      <p:grpSpPr>
        <a:xfrm>
          <a:off x="0" y="0"/>
          <a:ext cx="0" cy="0"/>
          <a:chOff x="0" y="0"/>
          <a:chExt cx="0" cy="0"/>
        </a:xfrm>
      </p:grpSpPr>
      <p:sp>
        <p:nvSpPr>
          <p:cNvPr id="52" name="Google Shape;52;g1dfca2059e5_0_36"/>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rmAutofit/>
          </a:bodyPr>
          <a:lstStyle>
            <a:lvl1pPr marL="457200" lvl="0" indent="-228600" algn="l">
              <a:lnSpc>
                <a:spcPct val="100000"/>
              </a:lnSpc>
              <a:spcBef>
                <a:spcPts val="0"/>
              </a:spcBef>
              <a:spcAft>
                <a:spcPts val="0"/>
              </a:spcAft>
              <a:buSzPts val="2400"/>
              <a:buNone/>
              <a:defRPr/>
            </a:lvl1pPr>
          </a:lstStyle>
          <a:p>
            <a:endParaRPr/>
          </a:p>
        </p:txBody>
      </p:sp>
      <p:sp>
        <p:nvSpPr>
          <p:cNvPr id="53" name="Google Shape;53;g1dfca2059e5_0_36"/>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g1dfca2059e5_0_39"/>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6" name="Google Shape;56;g1dfca2059e5_0_39"/>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rm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0"/>
              </a:spcBef>
              <a:spcAft>
                <a:spcPts val="0"/>
              </a:spcAft>
              <a:buSzPts val="1900"/>
              <a:buChar char="○"/>
              <a:defRPr/>
            </a:lvl2pPr>
            <a:lvl3pPr marL="1371600" lvl="2" indent="-349250" algn="ctr">
              <a:lnSpc>
                <a:spcPct val="115000"/>
              </a:lnSpc>
              <a:spcBef>
                <a:spcPts val="0"/>
              </a:spcBef>
              <a:spcAft>
                <a:spcPts val="0"/>
              </a:spcAft>
              <a:buSzPts val="1900"/>
              <a:buChar char="■"/>
              <a:defRPr/>
            </a:lvl3pPr>
            <a:lvl4pPr marL="1828800" lvl="3" indent="-349250" algn="ctr">
              <a:lnSpc>
                <a:spcPct val="115000"/>
              </a:lnSpc>
              <a:spcBef>
                <a:spcPts val="0"/>
              </a:spcBef>
              <a:spcAft>
                <a:spcPts val="0"/>
              </a:spcAft>
              <a:buSzPts val="1900"/>
              <a:buChar char="●"/>
              <a:defRPr/>
            </a:lvl4pPr>
            <a:lvl5pPr marL="2286000" lvl="4" indent="-349250" algn="ctr">
              <a:lnSpc>
                <a:spcPct val="115000"/>
              </a:lnSpc>
              <a:spcBef>
                <a:spcPts val="0"/>
              </a:spcBef>
              <a:spcAft>
                <a:spcPts val="0"/>
              </a:spcAft>
              <a:buSzPts val="1900"/>
              <a:buChar char="○"/>
              <a:defRPr/>
            </a:lvl5pPr>
            <a:lvl6pPr marL="2743200" lvl="5" indent="-349250" algn="ctr">
              <a:lnSpc>
                <a:spcPct val="115000"/>
              </a:lnSpc>
              <a:spcBef>
                <a:spcPts val="0"/>
              </a:spcBef>
              <a:spcAft>
                <a:spcPts val="0"/>
              </a:spcAft>
              <a:buSzPts val="1900"/>
              <a:buChar char="■"/>
              <a:defRPr/>
            </a:lvl6pPr>
            <a:lvl7pPr marL="3200400" lvl="6" indent="-349250" algn="ctr">
              <a:lnSpc>
                <a:spcPct val="115000"/>
              </a:lnSpc>
              <a:spcBef>
                <a:spcPts val="0"/>
              </a:spcBef>
              <a:spcAft>
                <a:spcPts val="0"/>
              </a:spcAft>
              <a:buSzPts val="1900"/>
              <a:buChar char="●"/>
              <a:defRPr/>
            </a:lvl7pPr>
            <a:lvl8pPr marL="3657600" lvl="7" indent="-349250" algn="ctr">
              <a:lnSpc>
                <a:spcPct val="115000"/>
              </a:lnSpc>
              <a:spcBef>
                <a:spcPts val="0"/>
              </a:spcBef>
              <a:spcAft>
                <a:spcPts val="0"/>
              </a:spcAft>
              <a:buSzPts val="1900"/>
              <a:buChar char="○"/>
              <a:defRPr/>
            </a:lvl8pPr>
            <a:lvl9pPr marL="4114800" lvl="8" indent="-349250" algn="ctr">
              <a:lnSpc>
                <a:spcPct val="115000"/>
              </a:lnSpc>
              <a:spcBef>
                <a:spcPts val="0"/>
              </a:spcBef>
              <a:spcAft>
                <a:spcPts val="0"/>
              </a:spcAft>
              <a:buSzPts val="1900"/>
              <a:buChar char="■"/>
              <a:defRPr/>
            </a:lvl9pPr>
          </a:lstStyle>
          <a:p>
            <a:endParaRPr/>
          </a:p>
        </p:txBody>
      </p:sp>
      <p:sp>
        <p:nvSpPr>
          <p:cNvPr id="57" name="Google Shape;57;g1dfca2059e5_0_3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g1dfca2059e5_0_4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g1dfca2059e5_0_45"/>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4300"/>
              <a:buNone/>
              <a:defRPr/>
            </a:lvl2pPr>
            <a:lvl3pPr lvl="2" algn="l">
              <a:lnSpc>
                <a:spcPct val="100000"/>
              </a:lnSpc>
              <a:spcBef>
                <a:spcPts val="0"/>
              </a:spcBef>
              <a:spcAft>
                <a:spcPts val="0"/>
              </a:spcAft>
              <a:buSzPts val="4300"/>
              <a:buNone/>
              <a:defRPr/>
            </a:lvl3pPr>
            <a:lvl4pPr lvl="3" algn="l">
              <a:lnSpc>
                <a:spcPct val="100000"/>
              </a:lnSpc>
              <a:spcBef>
                <a:spcPts val="0"/>
              </a:spcBef>
              <a:spcAft>
                <a:spcPts val="0"/>
              </a:spcAft>
              <a:buSzPts val="4300"/>
              <a:buNone/>
              <a:defRPr/>
            </a:lvl4pPr>
            <a:lvl5pPr lvl="4" algn="l">
              <a:lnSpc>
                <a:spcPct val="100000"/>
              </a:lnSpc>
              <a:spcBef>
                <a:spcPts val="0"/>
              </a:spcBef>
              <a:spcAft>
                <a:spcPts val="0"/>
              </a:spcAft>
              <a:buSzPts val="4300"/>
              <a:buNone/>
              <a:defRPr/>
            </a:lvl5pPr>
            <a:lvl6pPr lvl="5" algn="l">
              <a:lnSpc>
                <a:spcPct val="100000"/>
              </a:lnSpc>
              <a:spcBef>
                <a:spcPts val="0"/>
              </a:spcBef>
              <a:spcAft>
                <a:spcPts val="0"/>
              </a:spcAft>
              <a:buSzPts val="4300"/>
              <a:buNone/>
              <a:defRPr/>
            </a:lvl6pPr>
            <a:lvl7pPr lvl="6" algn="l">
              <a:lnSpc>
                <a:spcPct val="100000"/>
              </a:lnSpc>
              <a:spcBef>
                <a:spcPts val="0"/>
              </a:spcBef>
              <a:spcAft>
                <a:spcPts val="0"/>
              </a:spcAft>
              <a:buSzPts val="4300"/>
              <a:buNone/>
              <a:defRPr/>
            </a:lvl7pPr>
            <a:lvl8pPr lvl="7" algn="l">
              <a:lnSpc>
                <a:spcPct val="100000"/>
              </a:lnSpc>
              <a:spcBef>
                <a:spcPts val="0"/>
              </a:spcBef>
              <a:spcAft>
                <a:spcPts val="0"/>
              </a:spcAft>
              <a:buSzPts val="4300"/>
              <a:buNone/>
              <a:defRPr/>
            </a:lvl8pPr>
            <a:lvl9pPr lvl="8" algn="l">
              <a:lnSpc>
                <a:spcPct val="100000"/>
              </a:lnSpc>
              <a:spcBef>
                <a:spcPts val="0"/>
              </a:spcBef>
              <a:spcAft>
                <a:spcPts val="0"/>
              </a:spcAft>
              <a:buSzPts val="4300"/>
              <a:buNone/>
              <a:defRPr/>
            </a:lvl9pPr>
          </a:lstStyle>
          <a:p>
            <a:endParaRPr/>
          </a:p>
        </p:txBody>
      </p:sp>
      <p:sp>
        <p:nvSpPr>
          <p:cNvPr id="19" name="Google Shape;19;g1dfca2059e5_0_45"/>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1600"/>
              </a:spcBef>
              <a:spcAft>
                <a:spcPts val="0"/>
              </a:spcAft>
              <a:buClr>
                <a:schemeClr val="dk1"/>
              </a:buClr>
              <a:buSzPts val="1800"/>
              <a:buChar char="○"/>
              <a:defRPr/>
            </a:lvl2pPr>
            <a:lvl3pPr marL="1371600" lvl="2" indent="-342900" algn="l">
              <a:lnSpc>
                <a:spcPct val="90000"/>
              </a:lnSpc>
              <a:spcBef>
                <a:spcPts val="1600"/>
              </a:spcBef>
              <a:spcAft>
                <a:spcPts val="0"/>
              </a:spcAft>
              <a:buClr>
                <a:schemeClr val="dk1"/>
              </a:buClr>
              <a:buSzPts val="1800"/>
              <a:buChar char="■"/>
              <a:defRPr/>
            </a:lvl3pPr>
            <a:lvl4pPr marL="1828800" lvl="3" indent="-342900" algn="l">
              <a:lnSpc>
                <a:spcPct val="90000"/>
              </a:lnSpc>
              <a:spcBef>
                <a:spcPts val="1600"/>
              </a:spcBef>
              <a:spcAft>
                <a:spcPts val="0"/>
              </a:spcAft>
              <a:buClr>
                <a:schemeClr val="dk1"/>
              </a:buClr>
              <a:buSzPts val="1800"/>
              <a:buChar char="●"/>
              <a:defRPr/>
            </a:lvl4pPr>
            <a:lvl5pPr marL="2286000" lvl="4" indent="-342900" algn="l">
              <a:lnSpc>
                <a:spcPct val="90000"/>
              </a:lnSpc>
              <a:spcBef>
                <a:spcPts val="1600"/>
              </a:spcBef>
              <a:spcAft>
                <a:spcPts val="0"/>
              </a:spcAft>
              <a:buClr>
                <a:schemeClr val="dk1"/>
              </a:buClr>
              <a:buSzPts val="1800"/>
              <a:buChar char="○"/>
              <a:defRPr/>
            </a:lvl5pPr>
            <a:lvl6pPr marL="2743200" lvl="5" indent="-342900" algn="l">
              <a:lnSpc>
                <a:spcPct val="90000"/>
              </a:lnSpc>
              <a:spcBef>
                <a:spcPts val="1600"/>
              </a:spcBef>
              <a:spcAft>
                <a:spcPts val="0"/>
              </a:spcAft>
              <a:buClr>
                <a:schemeClr val="dk1"/>
              </a:buClr>
              <a:buSzPts val="1800"/>
              <a:buChar char="■"/>
              <a:defRPr/>
            </a:lvl6pPr>
            <a:lvl7pPr marL="3200400" lvl="6" indent="-342900" algn="l">
              <a:lnSpc>
                <a:spcPct val="90000"/>
              </a:lnSpc>
              <a:spcBef>
                <a:spcPts val="1600"/>
              </a:spcBef>
              <a:spcAft>
                <a:spcPts val="0"/>
              </a:spcAft>
              <a:buClr>
                <a:schemeClr val="dk1"/>
              </a:buClr>
              <a:buSzPts val="1800"/>
              <a:buChar char="●"/>
              <a:defRPr/>
            </a:lvl7pPr>
            <a:lvl8pPr marL="3657600" lvl="7" indent="-342900" algn="l">
              <a:lnSpc>
                <a:spcPct val="90000"/>
              </a:lnSpc>
              <a:spcBef>
                <a:spcPts val="1600"/>
              </a:spcBef>
              <a:spcAft>
                <a:spcPts val="0"/>
              </a:spcAft>
              <a:buClr>
                <a:schemeClr val="dk1"/>
              </a:buClr>
              <a:buSzPts val="1800"/>
              <a:buChar char="○"/>
              <a:defRPr/>
            </a:lvl8pPr>
            <a:lvl9pPr marL="4114800" lvl="8" indent="-342900" algn="l">
              <a:lnSpc>
                <a:spcPct val="90000"/>
              </a:lnSpc>
              <a:spcBef>
                <a:spcPts val="1600"/>
              </a:spcBef>
              <a:spcAft>
                <a:spcPts val="1600"/>
              </a:spcAft>
              <a:buClr>
                <a:schemeClr val="dk1"/>
              </a:buClr>
              <a:buSzPts val="1800"/>
              <a:buChar char="■"/>
              <a:defRPr/>
            </a:lvl9pPr>
          </a:lstStyle>
          <a:p>
            <a:endParaRPr/>
          </a:p>
        </p:txBody>
      </p:sp>
      <p:sp>
        <p:nvSpPr>
          <p:cNvPr id="20" name="Google Shape;20;g1dfca2059e5_0_45"/>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1" name="Google Shape;21;g1dfca2059e5_0_45"/>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dirty="0"/>
          </a:p>
        </p:txBody>
      </p:sp>
      <p:sp>
        <p:nvSpPr>
          <p:cNvPr id="22" name="Google Shape;22;g1dfca2059e5_0_4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g1dfca2059e5_0_8"/>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5" name="Google Shape;25;g1dfca2059e5_0_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6"/>
        <p:cNvGrpSpPr/>
        <p:nvPr/>
      </p:nvGrpSpPr>
      <p:grpSpPr>
        <a:xfrm>
          <a:off x="0" y="0"/>
          <a:ext cx="0" cy="0"/>
          <a:chOff x="0" y="0"/>
          <a:chExt cx="0" cy="0"/>
        </a:xfrm>
      </p:grpSpPr>
      <p:sp>
        <p:nvSpPr>
          <p:cNvPr id="27" name="Google Shape;27;g1dfca2059e5_0_1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8" name="Google Shape;28;g1dfca2059e5_0_1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29" name="Google Shape;29;g1dfca2059e5_0_1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g1dfca2059e5_0_1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2" name="Google Shape;32;g1dfca2059e5_0_15"/>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3" name="Google Shape;33;g1dfca2059e5_0_15"/>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rm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34" name="Google Shape;34;g1dfca2059e5_0_1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g1dfca2059e5_0_2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7" name="Google Shape;37;g1dfca2059e5_0_2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g1dfca2059e5_0_23"/>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0" name="Google Shape;40;g1dfca2059e5_0_23"/>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rm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0"/>
              </a:spcBef>
              <a:spcAft>
                <a:spcPts val="0"/>
              </a:spcAft>
              <a:buSzPts val="1600"/>
              <a:buChar char="○"/>
              <a:defRPr sz="1600"/>
            </a:lvl2pPr>
            <a:lvl3pPr marL="1371600" lvl="2" indent="-330200" algn="l">
              <a:lnSpc>
                <a:spcPct val="115000"/>
              </a:lnSpc>
              <a:spcBef>
                <a:spcPts val="0"/>
              </a:spcBef>
              <a:spcAft>
                <a:spcPts val="0"/>
              </a:spcAft>
              <a:buSzPts val="1600"/>
              <a:buChar char="■"/>
              <a:defRPr sz="1600"/>
            </a:lvl3pPr>
            <a:lvl4pPr marL="1828800" lvl="3" indent="-330200" algn="l">
              <a:lnSpc>
                <a:spcPct val="115000"/>
              </a:lnSpc>
              <a:spcBef>
                <a:spcPts val="0"/>
              </a:spcBef>
              <a:spcAft>
                <a:spcPts val="0"/>
              </a:spcAft>
              <a:buSzPts val="1600"/>
              <a:buChar char="●"/>
              <a:defRPr sz="1600"/>
            </a:lvl4pPr>
            <a:lvl5pPr marL="2286000" lvl="4" indent="-330200" algn="l">
              <a:lnSpc>
                <a:spcPct val="115000"/>
              </a:lnSpc>
              <a:spcBef>
                <a:spcPts val="0"/>
              </a:spcBef>
              <a:spcAft>
                <a:spcPts val="0"/>
              </a:spcAft>
              <a:buSzPts val="1600"/>
              <a:buChar char="○"/>
              <a:defRPr sz="1600"/>
            </a:lvl5pPr>
            <a:lvl6pPr marL="2743200" lvl="5" indent="-330200" algn="l">
              <a:lnSpc>
                <a:spcPct val="115000"/>
              </a:lnSpc>
              <a:spcBef>
                <a:spcPts val="0"/>
              </a:spcBef>
              <a:spcAft>
                <a:spcPts val="0"/>
              </a:spcAft>
              <a:buSzPts val="1600"/>
              <a:buChar char="■"/>
              <a:defRPr sz="1600"/>
            </a:lvl6pPr>
            <a:lvl7pPr marL="3200400" lvl="6" indent="-330200" algn="l">
              <a:lnSpc>
                <a:spcPct val="115000"/>
              </a:lnSpc>
              <a:spcBef>
                <a:spcPts val="0"/>
              </a:spcBef>
              <a:spcAft>
                <a:spcPts val="0"/>
              </a:spcAft>
              <a:buSzPts val="1600"/>
              <a:buChar char="●"/>
              <a:defRPr sz="1600"/>
            </a:lvl7pPr>
            <a:lvl8pPr marL="3657600" lvl="7" indent="-330200" algn="l">
              <a:lnSpc>
                <a:spcPct val="115000"/>
              </a:lnSpc>
              <a:spcBef>
                <a:spcPts val="0"/>
              </a:spcBef>
              <a:spcAft>
                <a:spcPts val="0"/>
              </a:spcAft>
              <a:buSzPts val="1600"/>
              <a:buChar char="○"/>
              <a:defRPr sz="1600"/>
            </a:lvl8pPr>
            <a:lvl9pPr marL="4114800" lvl="8" indent="-330200" algn="l">
              <a:lnSpc>
                <a:spcPct val="115000"/>
              </a:lnSpc>
              <a:spcBef>
                <a:spcPts val="0"/>
              </a:spcBef>
              <a:spcAft>
                <a:spcPts val="0"/>
              </a:spcAft>
              <a:buSzPts val="1600"/>
              <a:buChar char="■"/>
              <a:defRPr sz="1600"/>
            </a:lvl9pPr>
          </a:lstStyle>
          <a:p>
            <a:endParaRPr/>
          </a:p>
        </p:txBody>
      </p:sp>
      <p:sp>
        <p:nvSpPr>
          <p:cNvPr id="41" name="Google Shape;41;g1dfca2059e5_0_2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2"/>
        <p:cNvGrpSpPr/>
        <p:nvPr/>
      </p:nvGrpSpPr>
      <p:grpSpPr>
        <a:xfrm>
          <a:off x="0" y="0"/>
          <a:ext cx="0" cy="0"/>
          <a:chOff x="0" y="0"/>
          <a:chExt cx="0" cy="0"/>
        </a:xfrm>
      </p:grpSpPr>
      <p:sp>
        <p:nvSpPr>
          <p:cNvPr id="43" name="Google Shape;43;g1dfca2059e5_0_27"/>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44" name="Google Shape;44;g1dfca2059e5_0_2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g1dfca2059e5_0_30"/>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47" name="Google Shape;47;g1dfca2059e5_0_30"/>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48" name="Google Shape;48;g1dfca2059e5_0_30"/>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9" name="Google Shape;49;g1dfca2059e5_0_30"/>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rm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0"/>
              </a:spcBef>
              <a:spcAft>
                <a:spcPts val="0"/>
              </a:spcAft>
              <a:buSzPts val="1900"/>
              <a:buChar char="○"/>
              <a:defRPr/>
            </a:lvl2pPr>
            <a:lvl3pPr marL="1371600" lvl="2" indent="-349250" algn="l">
              <a:lnSpc>
                <a:spcPct val="115000"/>
              </a:lnSpc>
              <a:spcBef>
                <a:spcPts val="0"/>
              </a:spcBef>
              <a:spcAft>
                <a:spcPts val="0"/>
              </a:spcAft>
              <a:buSzPts val="1900"/>
              <a:buChar char="■"/>
              <a:defRPr/>
            </a:lvl3pPr>
            <a:lvl4pPr marL="1828800" lvl="3" indent="-349250" algn="l">
              <a:lnSpc>
                <a:spcPct val="115000"/>
              </a:lnSpc>
              <a:spcBef>
                <a:spcPts val="0"/>
              </a:spcBef>
              <a:spcAft>
                <a:spcPts val="0"/>
              </a:spcAft>
              <a:buSzPts val="1900"/>
              <a:buChar char="●"/>
              <a:defRPr/>
            </a:lvl4pPr>
            <a:lvl5pPr marL="2286000" lvl="4" indent="-349250" algn="l">
              <a:lnSpc>
                <a:spcPct val="115000"/>
              </a:lnSpc>
              <a:spcBef>
                <a:spcPts val="0"/>
              </a:spcBef>
              <a:spcAft>
                <a:spcPts val="0"/>
              </a:spcAft>
              <a:buSzPts val="1900"/>
              <a:buChar char="○"/>
              <a:defRPr/>
            </a:lvl5pPr>
            <a:lvl6pPr marL="2743200" lvl="5" indent="-349250" algn="l">
              <a:lnSpc>
                <a:spcPct val="115000"/>
              </a:lnSpc>
              <a:spcBef>
                <a:spcPts val="0"/>
              </a:spcBef>
              <a:spcAft>
                <a:spcPts val="0"/>
              </a:spcAft>
              <a:buSzPts val="1900"/>
              <a:buChar char="■"/>
              <a:defRPr/>
            </a:lvl6pPr>
            <a:lvl7pPr marL="3200400" lvl="6" indent="-349250" algn="l">
              <a:lnSpc>
                <a:spcPct val="115000"/>
              </a:lnSpc>
              <a:spcBef>
                <a:spcPts val="0"/>
              </a:spcBef>
              <a:spcAft>
                <a:spcPts val="0"/>
              </a:spcAft>
              <a:buSzPts val="1900"/>
              <a:buChar char="●"/>
              <a:defRPr/>
            </a:lvl7pPr>
            <a:lvl8pPr marL="3657600" lvl="7" indent="-349250" algn="l">
              <a:lnSpc>
                <a:spcPct val="115000"/>
              </a:lnSpc>
              <a:spcBef>
                <a:spcPts val="0"/>
              </a:spcBef>
              <a:spcAft>
                <a:spcPts val="0"/>
              </a:spcAft>
              <a:buSzPts val="1900"/>
              <a:buChar char="○"/>
              <a:defRPr/>
            </a:lvl8pPr>
            <a:lvl9pPr marL="4114800" lvl="8" indent="-349250" algn="l">
              <a:lnSpc>
                <a:spcPct val="115000"/>
              </a:lnSpc>
              <a:spcBef>
                <a:spcPts val="0"/>
              </a:spcBef>
              <a:spcAft>
                <a:spcPts val="0"/>
              </a:spcAft>
              <a:buSzPts val="1900"/>
              <a:buChar char="■"/>
              <a:defRPr/>
            </a:lvl9pPr>
          </a:lstStyle>
          <a:p>
            <a:endParaRPr/>
          </a:p>
        </p:txBody>
      </p:sp>
      <p:sp>
        <p:nvSpPr>
          <p:cNvPr id="50" name="Google Shape;50;g1dfca2059e5_0_3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dfca2059e5_0_0"/>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1dfca2059e5_0_0"/>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1dfca2059e5_0_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slide" Target="slide8.xml"/><Relationship Id="rId18" Type="http://schemas.openxmlformats.org/officeDocument/2006/relationships/slide" Target="slide13.xml"/><Relationship Id="rId3" Type="http://schemas.openxmlformats.org/officeDocument/2006/relationships/image" Target="../media/image1.png"/><Relationship Id="rId21" Type="http://schemas.openxmlformats.org/officeDocument/2006/relationships/image" Target="../media/image8.png"/><Relationship Id="rId7" Type="http://schemas.openxmlformats.org/officeDocument/2006/relationships/image" Target="../media/image5.png"/><Relationship Id="rId12" Type="http://schemas.openxmlformats.org/officeDocument/2006/relationships/slide" Target="slide7.xml"/><Relationship Id="rId17" Type="http://schemas.openxmlformats.org/officeDocument/2006/relationships/slide" Target="slide15.xml"/><Relationship Id="rId2" Type="http://schemas.openxmlformats.org/officeDocument/2006/relationships/notesSlide" Target="../notesSlides/notesSlide4.xml"/><Relationship Id="rId16" Type="http://schemas.openxmlformats.org/officeDocument/2006/relationships/slide" Target="slide11.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slide" Target="slide6.xml"/><Relationship Id="rId24" Type="http://schemas.openxmlformats.org/officeDocument/2006/relationships/image" Target="../media/image11.png"/><Relationship Id="rId5" Type="http://schemas.openxmlformats.org/officeDocument/2006/relationships/image" Target="../media/image3.png"/><Relationship Id="rId15" Type="http://schemas.openxmlformats.org/officeDocument/2006/relationships/slide" Target="slide10.xml"/><Relationship Id="rId23" Type="http://schemas.openxmlformats.org/officeDocument/2006/relationships/image" Target="../media/image10.png"/><Relationship Id="rId10" Type="http://schemas.openxmlformats.org/officeDocument/2006/relationships/slide" Target="slide5.xml"/><Relationship Id="rId19" Type="http://schemas.openxmlformats.org/officeDocument/2006/relationships/slide" Target="slide12.xml"/><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slide" Target="slide9.xml"/><Relationship Id="rId22"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80EA0"/>
        </a:solidFill>
        <a:effectLst/>
      </p:bgPr>
    </p:bg>
    <p:spTree>
      <p:nvGrpSpPr>
        <p:cNvPr id="1" name="Shape 63"/>
        <p:cNvGrpSpPr/>
        <p:nvPr/>
      </p:nvGrpSpPr>
      <p:grpSpPr>
        <a:xfrm>
          <a:off x="0" y="0"/>
          <a:ext cx="0" cy="0"/>
          <a:chOff x="0" y="0"/>
          <a:chExt cx="0" cy="0"/>
        </a:xfrm>
      </p:grpSpPr>
      <p:sp>
        <p:nvSpPr>
          <p:cNvPr id="64" name="Google Shape;64;p1"/>
          <p:cNvSpPr txBox="1">
            <a:spLocks noGrp="1"/>
          </p:cNvSpPr>
          <p:nvPr>
            <p:ph type="ctrTitle"/>
          </p:nvPr>
        </p:nvSpPr>
        <p:spPr>
          <a:xfrm>
            <a:off x="0" y="2338496"/>
            <a:ext cx="12192000" cy="1626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dk1"/>
              </a:buClr>
              <a:buSzPts val="6000"/>
              <a:buFont typeface="Calibri"/>
              <a:buNone/>
            </a:pPr>
            <a:r>
              <a:rPr lang="en-US" sz="8400" b="1" dirty="0">
                <a:solidFill>
                  <a:schemeClr val="lt1"/>
                </a:solidFill>
                <a:latin typeface="Montserrat"/>
                <a:ea typeface="Montserrat"/>
                <a:cs typeface="Montserrat"/>
                <a:sym typeface="Montserrat"/>
              </a:rPr>
              <a:t>Meet the Martians</a:t>
            </a:r>
            <a:endParaRPr sz="8400" b="1" dirty="0">
              <a:solidFill>
                <a:schemeClr val="lt1"/>
              </a:solidFill>
              <a:latin typeface="Montserrat"/>
              <a:ea typeface="Montserrat"/>
              <a:cs typeface="Montserrat"/>
              <a:sym typeface="Montserrat"/>
            </a:endParaRPr>
          </a:p>
        </p:txBody>
      </p:sp>
      <p:sp>
        <p:nvSpPr>
          <p:cNvPr id="65" name="Google Shape;65;p1"/>
          <p:cNvSpPr txBox="1"/>
          <p:nvPr/>
        </p:nvSpPr>
        <p:spPr>
          <a:xfrm>
            <a:off x="0" y="3965400"/>
            <a:ext cx="12192000" cy="554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3200" b="0" i="0" u="none" strike="noStrike" cap="none" dirty="0">
                <a:solidFill>
                  <a:srgbClr val="FFFFFF"/>
                </a:solidFill>
                <a:latin typeface="Arial"/>
                <a:ea typeface="Arial"/>
                <a:cs typeface="Arial"/>
                <a:sym typeface="Arial"/>
              </a:rPr>
              <a:t>by the Sibling Support Program</a:t>
            </a:r>
            <a:endParaRPr sz="3200" b="0" i="0" u="none" strike="noStrike" cap="none" dirty="0">
              <a:solidFill>
                <a:srgbClr val="FFFFFF"/>
              </a:solidFill>
              <a:latin typeface="Arial"/>
              <a:ea typeface="Arial"/>
              <a:cs typeface="Arial"/>
              <a:sym typeface="Arial"/>
            </a:endParaRPr>
          </a:p>
        </p:txBody>
      </p:sp>
      <p:sp>
        <p:nvSpPr>
          <p:cNvPr id="2" name="Google Shape;117;g2ada1dabbf4_0_8">
            <a:extLst>
              <a:ext uri="{FF2B5EF4-FFF2-40B4-BE49-F238E27FC236}">
                <a16:creationId xmlns:a16="http://schemas.microsoft.com/office/drawing/2014/main" id="{55950013-96A3-2892-1A06-F6B40BB2E5C0}"/>
              </a:ext>
            </a:extLst>
          </p:cNvPr>
          <p:cNvSpPr txBox="1"/>
          <p:nvPr/>
        </p:nvSpPr>
        <p:spPr>
          <a:xfrm>
            <a:off x="3072985" y="6111489"/>
            <a:ext cx="9119016" cy="4924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91424" tIns="91424" rIns="91424" bIns="91424">
            <a:spAutoFit/>
          </a:bodyPr>
          <a:lstStyle>
            <a:lvl1pPr algn="ctr">
              <a:defRPr sz="3200">
                <a:solidFill>
                  <a:srgbClr val="FFFFFF"/>
                </a:solidFill>
              </a:defRPr>
            </a:lvl1pPr>
          </a:lstStyle>
          <a:p>
            <a:r>
              <a:rPr lang="en-US" sz="2000" dirty="0"/>
              <a:t>Created by Emily Rubin, LICSW © 2025. Do not modify without permission. </a:t>
            </a:r>
            <a:endParaRPr sz="2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D1DC"/>
        </a:solidFill>
        <a:effectLst/>
      </p:bgPr>
    </p:bg>
    <p:spTree>
      <p:nvGrpSpPr>
        <p:cNvPr id="1" name="Shape 145"/>
        <p:cNvGrpSpPr/>
        <p:nvPr/>
      </p:nvGrpSpPr>
      <p:grpSpPr>
        <a:xfrm>
          <a:off x="0" y="0"/>
          <a:ext cx="0" cy="0"/>
          <a:chOff x="0" y="0"/>
          <a:chExt cx="0" cy="0"/>
        </a:xfrm>
      </p:grpSpPr>
      <p:sp>
        <p:nvSpPr>
          <p:cNvPr id="146" name="Google Shape;146;p4"/>
          <p:cNvSpPr txBox="1">
            <a:spLocks noGrp="1"/>
          </p:cNvSpPr>
          <p:nvPr>
            <p:ph type="body" idx="1"/>
          </p:nvPr>
        </p:nvSpPr>
        <p:spPr>
          <a:xfrm>
            <a:off x="838200" y="2057550"/>
            <a:ext cx="10515600" cy="2742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None/>
            </a:pPr>
            <a:r>
              <a:rPr lang="en-US" sz="3200" dirty="0">
                <a:solidFill>
                  <a:schemeClr val="dk1"/>
                </a:solidFill>
              </a:rPr>
              <a:t>What would make your life better?</a:t>
            </a:r>
            <a:endParaRPr sz="3200" dirty="0">
              <a:solidFill>
                <a:schemeClr val="dk1"/>
              </a:solidFill>
            </a:endParaRPr>
          </a:p>
        </p:txBody>
      </p:sp>
      <p:pic>
        <p:nvPicPr>
          <p:cNvPr id="4" name="Google Shape;116;p8">
            <a:hlinkClick r:id="rId3" action="ppaction://hlinksldjump"/>
            <a:extLst>
              <a:ext uri="{FF2B5EF4-FFF2-40B4-BE49-F238E27FC236}">
                <a16:creationId xmlns:a16="http://schemas.microsoft.com/office/drawing/2014/main" id="{B98B5AC3-492E-7ED0-C764-A7B14FC4E7B3}"/>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FE2F3"/>
        </a:solidFill>
        <a:effectLst/>
      </p:bgPr>
    </p:bg>
    <p:spTree>
      <p:nvGrpSpPr>
        <p:cNvPr id="1" name="Shape 152"/>
        <p:cNvGrpSpPr/>
        <p:nvPr/>
      </p:nvGrpSpPr>
      <p:grpSpPr>
        <a:xfrm>
          <a:off x="0" y="0"/>
          <a:ext cx="0" cy="0"/>
          <a:chOff x="0" y="0"/>
          <a:chExt cx="0" cy="0"/>
        </a:xfrm>
      </p:grpSpPr>
      <p:sp>
        <p:nvSpPr>
          <p:cNvPr id="153" name="Google Shape;153;p2"/>
          <p:cNvSpPr txBox="1">
            <a:spLocks noGrp="1"/>
          </p:cNvSpPr>
          <p:nvPr>
            <p:ph type="body" idx="1"/>
          </p:nvPr>
        </p:nvSpPr>
        <p:spPr>
          <a:xfrm>
            <a:off x="413657" y="2062050"/>
            <a:ext cx="11364686" cy="27339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2800"/>
              <a:buFont typeface="Arial"/>
              <a:buNone/>
            </a:pPr>
            <a:r>
              <a:rPr lang="en-US" sz="3200" dirty="0">
                <a:solidFill>
                  <a:schemeClr val="dk1"/>
                </a:solidFill>
              </a:rPr>
              <a:t>When was the last time you got angry at a family member?</a:t>
            </a:r>
            <a:endParaRPr sz="3200" dirty="0">
              <a:solidFill>
                <a:schemeClr val="dk1"/>
              </a:solidFill>
            </a:endParaRPr>
          </a:p>
        </p:txBody>
      </p:sp>
      <p:pic>
        <p:nvPicPr>
          <p:cNvPr id="4" name="Google Shape;116;p8">
            <a:hlinkClick r:id="rId3" action="ppaction://hlinksldjump"/>
            <a:extLst>
              <a:ext uri="{FF2B5EF4-FFF2-40B4-BE49-F238E27FC236}">
                <a16:creationId xmlns:a16="http://schemas.microsoft.com/office/drawing/2014/main" id="{6DCAF3BE-260F-DECC-BD45-A81C19E5B7F3}"/>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2CC"/>
        </a:solidFill>
        <a:effectLst/>
      </p:bgPr>
    </p:bg>
    <p:spTree>
      <p:nvGrpSpPr>
        <p:cNvPr id="1" name="Shape 159"/>
        <p:cNvGrpSpPr/>
        <p:nvPr/>
      </p:nvGrpSpPr>
      <p:grpSpPr>
        <a:xfrm>
          <a:off x="0" y="0"/>
          <a:ext cx="0" cy="0"/>
          <a:chOff x="0" y="0"/>
          <a:chExt cx="0" cy="0"/>
        </a:xfrm>
      </p:grpSpPr>
      <p:sp>
        <p:nvSpPr>
          <p:cNvPr id="160" name="Google Shape;160;g22b916db9bf_0_0"/>
          <p:cNvSpPr txBox="1">
            <a:spLocks noGrp="1"/>
          </p:cNvSpPr>
          <p:nvPr>
            <p:ph type="body" idx="1"/>
          </p:nvPr>
        </p:nvSpPr>
        <p:spPr>
          <a:xfrm>
            <a:off x="680357" y="2055150"/>
            <a:ext cx="10831286" cy="27477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When was a time you felt guilty? Why did you feel guilty?</a:t>
            </a:r>
            <a:endParaRPr sz="3200" dirty="0">
              <a:solidFill>
                <a:schemeClr val="dk1"/>
              </a:solidFill>
            </a:endParaRPr>
          </a:p>
        </p:txBody>
      </p:sp>
      <p:pic>
        <p:nvPicPr>
          <p:cNvPr id="4" name="Google Shape;116;p8">
            <a:hlinkClick r:id="rId3" action="ppaction://hlinksldjump"/>
            <a:extLst>
              <a:ext uri="{FF2B5EF4-FFF2-40B4-BE49-F238E27FC236}">
                <a16:creationId xmlns:a16="http://schemas.microsoft.com/office/drawing/2014/main" id="{66257E20-5E74-1A2E-B463-CD156ECC6F94}"/>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6"/>
        <p:cNvGrpSpPr/>
        <p:nvPr/>
      </p:nvGrpSpPr>
      <p:grpSpPr>
        <a:xfrm>
          <a:off x="0" y="0"/>
          <a:ext cx="0" cy="0"/>
          <a:chOff x="0" y="0"/>
          <a:chExt cx="0" cy="0"/>
        </a:xfrm>
      </p:grpSpPr>
      <p:sp>
        <p:nvSpPr>
          <p:cNvPr id="167" name="Google Shape;167;g22b916db9bf_0_6"/>
          <p:cNvSpPr txBox="1">
            <a:spLocks noGrp="1"/>
          </p:cNvSpPr>
          <p:nvPr>
            <p:ph type="body" idx="1"/>
          </p:nvPr>
        </p:nvSpPr>
        <p:spPr>
          <a:xfrm>
            <a:off x="0" y="2062050"/>
            <a:ext cx="12192000" cy="27339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I saw my sibling doing something unsafe. They will be mad if I tell my parents, but I am scared. What should I do?</a:t>
            </a:r>
            <a:endParaRPr sz="3200" dirty="0">
              <a:solidFill>
                <a:schemeClr val="dk1"/>
              </a:solidFill>
            </a:endParaRPr>
          </a:p>
        </p:txBody>
      </p:sp>
      <p:pic>
        <p:nvPicPr>
          <p:cNvPr id="4" name="Google Shape;116;p8">
            <a:hlinkClick r:id="rId3" action="ppaction://hlinksldjump"/>
            <a:extLst>
              <a:ext uri="{FF2B5EF4-FFF2-40B4-BE49-F238E27FC236}">
                <a16:creationId xmlns:a16="http://schemas.microsoft.com/office/drawing/2014/main" id="{2A65818A-1036-96DF-2132-F39CBA7F13D0}"/>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CC19C"/>
        </a:solidFill>
        <a:effectLst/>
      </p:bgPr>
    </p:bg>
    <p:spTree>
      <p:nvGrpSpPr>
        <p:cNvPr id="1" name="Shape 173"/>
        <p:cNvGrpSpPr/>
        <p:nvPr/>
      </p:nvGrpSpPr>
      <p:grpSpPr>
        <a:xfrm>
          <a:off x="0" y="0"/>
          <a:ext cx="0" cy="0"/>
          <a:chOff x="0" y="0"/>
          <a:chExt cx="0" cy="0"/>
        </a:xfrm>
      </p:grpSpPr>
      <p:sp>
        <p:nvSpPr>
          <p:cNvPr id="174" name="Google Shape;174;g22bf28db0be_1_0"/>
          <p:cNvSpPr txBox="1">
            <a:spLocks noGrp="1"/>
          </p:cNvSpPr>
          <p:nvPr>
            <p:ph type="body" idx="1"/>
          </p:nvPr>
        </p:nvSpPr>
        <p:spPr>
          <a:xfrm>
            <a:off x="0" y="2062050"/>
            <a:ext cx="12192000" cy="27339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Do you have good dreams or scary dreams? </a:t>
            </a:r>
          </a:p>
          <a:p>
            <a:pPr marL="0" lvl="0" indent="0" algn="ctr" rtl="0">
              <a:lnSpc>
                <a:spcPct val="114000"/>
              </a:lnSpc>
              <a:spcBef>
                <a:spcPts val="0"/>
              </a:spcBef>
              <a:spcAft>
                <a:spcPts val="0"/>
              </a:spcAft>
              <a:buClr>
                <a:schemeClr val="dk1"/>
              </a:buClr>
              <a:buSzPts val="2800"/>
              <a:buFont typeface="Arial"/>
              <a:buNone/>
            </a:pPr>
            <a:r>
              <a:rPr lang="en-US" sz="3200" dirty="0">
                <a:solidFill>
                  <a:schemeClr val="dk1"/>
                </a:solidFill>
              </a:rPr>
              <a:t>Do you believe that dreams have meaning?</a:t>
            </a:r>
            <a:endParaRPr sz="3200" dirty="0">
              <a:solidFill>
                <a:schemeClr val="dk1"/>
              </a:solidFill>
            </a:endParaRPr>
          </a:p>
        </p:txBody>
      </p:sp>
      <p:pic>
        <p:nvPicPr>
          <p:cNvPr id="4" name="Google Shape;116;p8">
            <a:hlinkClick r:id="rId3" action="ppaction://hlinksldjump"/>
            <a:extLst>
              <a:ext uri="{FF2B5EF4-FFF2-40B4-BE49-F238E27FC236}">
                <a16:creationId xmlns:a16="http://schemas.microsoft.com/office/drawing/2014/main" id="{646B87F6-C0ED-7D2B-822F-388EB3F4CB3C}"/>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9">
          <a:extLst>
            <a:ext uri="{FF2B5EF4-FFF2-40B4-BE49-F238E27FC236}">
              <a16:creationId xmlns:a16="http://schemas.microsoft.com/office/drawing/2014/main" id="{64D7815E-2625-539F-CA9D-BBA3001E6492}"/>
            </a:ext>
          </a:extLst>
        </p:cNvPr>
        <p:cNvGrpSpPr/>
        <p:nvPr/>
      </p:nvGrpSpPr>
      <p:grpSpPr>
        <a:xfrm>
          <a:off x="0" y="0"/>
          <a:ext cx="0" cy="0"/>
          <a:chOff x="0" y="0"/>
          <a:chExt cx="0" cy="0"/>
        </a:xfrm>
      </p:grpSpPr>
      <p:sp>
        <p:nvSpPr>
          <p:cNvPr id="181" name="Google Shape;181;p5">
            <a:extLst>
              <a:ext uri="{FF2B5EF4-FFF2-40B4-BE49-F238E27FC236}">
                <a16:creationId xmlns:a16="http://schemas.microsoft.com/office/drawing/2014/main" id="{24943B0A-F8B4-F425-73E8-365AD92BB237}"/>
              </a:ext>
            </a:extLst>
          </p:cNvPr>
          <p:cNvSpPr txBox="1">
            <a:spLocks noGrp="1"/>
          </p:cNvSpPr>
          <p:nvPr>
            <p:ph type="ctrTitle" idx="4294967295"/>
          </p:nvPr>
        </p:nvSpPr>
        <p:spPr>
          <a:xfrm>
            <a:off x="304800" y="304800"/>
            <a:ext cx="115755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Coping Skills: </a:t>
            </a:r>
            <a:r>
              <a:rPr lang="en-US" sz="4800" b="0" i="0" u="none" strike="noStrike" cap="none" dirty="0">
                <a:solidFill>
                  <a:srgbClr val="080EA0"/>
                </a:solidFill>
                <a:latin typeface="Montserrat"/>
                <a:ea typeface="Montserrat"/>
                <a:cs typeface="Montserrat"/>
                <a:sym typeface="Montserrat"/>
              </a:rPr>
              <a:t>What Works for You?</a:t>
            </a:r>
            <a:endParaRPr sz="4800" b="0" i="0" u="none" strike="noStrike" cap="none" dirty="0">
              <a:solidFill>
                <a:srgbClr val="080EA0"/>
              </a:solidFill>
              <a:latin typeface="Montserrat"/>
              <a:ea typeface="Montserrat"/>
              <a:cs typeface="Montserrat"/>
              <a:sym typeface="Montserrat"/>
            </a:endParaRPr>
          </a:p>
        </p:txBody>
      </p:sp>
      <p:sp>
        <p:nvSpPr>
          <p:cNvPr id="4" name="TextBox 3">
            <a:extLst>
              <a:ext uri="{FF2B5EF4-FFF2-40B4-BE49-F238E27FC236}">
                <a16:creationId xmlns:a16="http://schemas.microsoft.com/office/drawing/2014/main" id="{525DED73-582E-8292-971E-8C9265C055CA}"/>
              </a:ext>
            </a:extLst>
          </p:cNvPr>
          <p:cNvSpPr txBox="1"/>
          <p:nvPr/>
        </p:nvSpPr>
        <p:spPr>
          <a:xfrm>
            <a:off x="816292" y="1327500"/>
            <a:ext cx="10559416" cy="5693866"/>
          </a:xfrm>
          <a:prstGeom prst="rect">
            <a:avLst/>
          </a:prstGeom>
          <a:noFill/>
        </p:spPr>
        <p:txBody>
          <a:bodyPr wrap="square" numCol="2" spcCol="457200" rtlCol="0">
            <a:spAutoFit/>
          </a:bodyPr>
          <a:lstStyle/>
          <a:p>
            <a:pPr marL="457200" indent="-457200">
              <a:spcAft>
                <a:spcPts val="1500"/>
              </a:spcAft>
              <a:buFont typeface="+mj-lt"/>
              <a:buAutoNum type="arabicPeriod"/>
            </a:pPr>
            <a:r>
              <a:rPr lang="en-US" sz="2400" dirty="0">
                <a:solidFill>
                  <a:schemeClr val="tx1"/>
                </a:solidFill>
              </a:rPr>
              <a:t>Take deep breaths (breathe from your belly, not your chest)</a:t>
            </a:r>
          </a:p>
          <a:p>
            <a:pPr marL="457200" indent="-457200">
              <a:spcAft>
                <a:spcPts val="1500"/>
              </a:spcAft>
              <a:buFont typeface="+mj-lt"/>
              <a:buAutoNum type="arabicPeriod"/>
            </a:pPr>
            <a:r>
              <a:rPr lang="en-US" sz="2400" dirty="0">
                <a:solidFill>
                  <a:schemeClr val="tx1"/>
                </a:solidFill>
              </a:rPr>
              <a:t>Move your body (take a walk, stretch, exercise)</a:t>
            </a:r>
          </a:p>
          <a:p>
            <a:pPr marL="457200" indent="-457200">
              <a:spcAft>
                <a:spcPts val="1500"/>
              </a:spcAft>
              <a:buFont typeface="+mj-lt"/>
              <a:buAutoNum type="arabicPeriod"/>
            </a:pPr>
            <a:r>
              <a:rPr lang="en-US" sz="2400" dirty="0">
                <a:solidFill>
                  <a:schemeClr val="tx1"/>
                </a:solidFill>
              </a:rPr>
              <a:t>Read a good book</a:t>
            </a:r>
          </a:p>
          <a:p>
            <a:pPr marL="457200" indent="-457200">
              <a:spcAft>
                <a:spcPts val="1500"/>
              </a:spcAft>
              <a:buFont typeface="+mj-lt"/>
              <a:buAutoNum type="arabicPeriod"/>
            </a:pPr>
            <a:r>
              <a:rPr lang="en-US" sz="2400" dirty="0">
                <a:solidFill>
                  <a:schemeClr val="tx1"/>
                </a:solidFill>
              </a:rPr>
              <a:t>Watch a funny movie</a:t>
            </a:r>
          </a:p>
          <a:p>
            <a:pPr marL="457200" indent="-457200">
              <a:spcAft>
                <a:spcPts val="1500"/>
              </a:spcAft>
              <a:buFont typeface="+mj-lt"/>
              <a:buAutoNum type="arabicPeriod"/>
            </a:pPr>
            <a:r>
              <a:rPr lang="en-US" sz="2400" dirty="0">
                <a:solidFill>
                  <a:schemeClr val="tx1"/>
                </a:solidFill>
              </a:rPr>
              <a:t>Snuggle or play with a pet</a:t>
            </a:r>
          </a:p>
          <a:p>
            <a:pPr marL="457200" indent="-457200">
              <a:spcAft>
                <a:spcPts val="1500"/>
              </a:spcAft>
              <a:buFont typeface="+mj-lt"/>
              <a:buAutoNum type="arabicPeriod"/>
            </a:pPr>
            <a:r>
              <a:rPr lang="en-US" sz="2400" dirty="0">
                <a:solidFill>
                  <a:schemeClr val="tx1"/>
                </a:solidFill>
              </a:rPr>
              <a:t>Hug a stuffed animal or pillow</a:t>
            </a:r>
          </a:p>
          <a:p>
            <a:pPr marL="457200" indent="-457200">
              <a:spcAft>
                <a:spcPts val="1500"/>
              </a:spcAft>
              <a:buFont typeface="+mj-lt"/>
              <a:buAutoNum type="arabicPeriod"/>
            </a:pPr>
            <a:r>
              <a:rPr lang="en-US" sz="2400" dirty="0">
                <a:solidFill>
                  <a:schemeClr val="tx1"/>
                </a:solidFill>
              </a:rPr>
              <a:t>Take a bath or hot shower</a:t>
            </a:r>
          </a:p>
          <a:p>
            <a:pPr marL="457200" indent="-457200">
              <a:spcAft>
                <a:spcPts val="1500"/>
              </a:spcAft>
              <a:buFont typeface="+mj-lt"/>
              <a:buAutoNum type="arabicPeriod"/>
            </a:pPr>
            <a:r>
              <a:rPr lang="en-US" sz="2400" dirty="0">
                <a:solidFill>
                  <a:schemeClr val="tx1"/>
                </a:solidFill>
              </a:rPr>
              <a:t>Rip paper into small pieces</a:t>
            </a:r>
          </a:p>
          <a:p>
            <a:pPr>
              <a:spcAft>
                <a:spcPts val="1500"/>
              </a:spcAft>
            </a:pPr>
            <a:endParaRPr lang="en-US" sz="2400" dirty="0">
              <a:solidFill>
                <a:schemeClr val="tx1"/>
              </a:solidFill>
            </a:endParaRPr>
          </a:p>
          <a:p>
            <a:pPr marL="457200" indent="-457200">
              <a:spcAft>
                <a:spcPts val="1500"/>
              </a:spcAft>
              <a:buFont typeface="+mj-lt"/>
              <a:buAutoNum type="arabicPeriod" startAt="9"/>
            </a:pPr>
            <a:r>
              <a:rPr lang="en-US" sz="2400" dirty="0">
                <a:solidFill>
                  <a:schemeClr val="tx1"/>
                </a:solidFill>
              </a:rPr>
              <a:t>Write a letter to someone that you may never send</a:t>
            </a:r>
          </a:p>
          <a:p>
            <a:pPr marL="457200" indent="-457200">
              <a:spcAft>
                <a:spcPts val="1500"/>
              </a:spcAft>
              <a:buFont typeface="+mj-lt"/>
              <a:buAutoNum type="arabicPeriod" startAt="9"/>
            </a:pPr>
            <a:r>
              <a:rPr lang="en-US" sz="2400" dirty="0">
                <a:solidFill>
                  <a:schemeClr val="tx1"/>
                </a:solidFill>
              </a:rPr>
              <a:t>Journal (write about what you are struggling with)</a:t>
            </a:r>
          </a:p>
          <a:p>
            <a:pPr marL="457200" indent="-457200">
              <a:spcAft>
                <a:spcPts val="1500"/>
              </a:spcAft>
              <a:buFont typeface="+mj-lt"/>
              <a:buAutoNum type="arabicPeriod" startAt="9"/>
            </a:pPr>
            <a:r>
              <a:rPr lang="en-US" sz="2400" dirty="0">
                <a:solidFill>
                  <a:schemeClr val="tx1"/>
                </a:solidFill>
              </a:rPr>
              <a:t>Count to 10 slowly</a:t>
            </a:r>
          </a:p>
          <a:p>
            <a:pPr marL="457200" indent="-457200">
              <a:spcAft>
                <a:spcPts val="1500"/>
              </a:spcAft>
              <a:buFont typeface="+mj-lt"/>
              <a:buAutoNum type="arabicPeriod" startAt="9"/>
            </a:pPr>
            <a:r>
              <a:rPr lang="en-US" sz="2400" dirty="0">
                <a:solidFill>
                  <a:schemeClr val="tx1"/>
                </a:solidFill>
              </a:rPr>
              <a:t>Get a drink of water</a:t>
            </a:r>
          </a:p>
          <a:p>
            <a:pPr marL="457200" indent="-457200">
              <a:spcAft>
                <a:spcPts val="1500"/>
              </a:spcAft>
              <a:buClr>
                <a:schemeClr val="tx1"/>
              </a:buClr>
              <a:buSzPts val="2400"/>
              <a:buFont typeface="+mj-lt"/>
              <a:buAutoNum type="arabicPeriod" startAt="9"/>
            </a:pPr>
            <a:r>
              <a:rPr lang="en-US" sz="2400" dirty="0">
                <a:solidFill>
                  <a:schemeClr val="tx1"/>
                </a:solidFill>
              </a:rPr>
              <a:t>Call an adult or friend </a:t>
            </a:r>
          </a:p>
          <a:p>
            <a:pPr marL="457200" indent="-457200">
              <a:spcAft>
                <a:spcPts val="1500"/>
              </a:spcAft>
              <a:buClr>
                <a:schemeClr val="tx1"/>
              </a:buClr>
              <a:buSzPts val="2400"/>
              <a:buFont typeface="+mj-lt"/>
              <a:buAutoNum type="arabicPeriod" startAt="9"/>
            </a:pPr>
            <a:r>
              <a:rPr lang="en-US" sz="2400" dirty="0">
                <a:solidFill>
                  <a:schemeClr val="tx1"/>
                </a:solidFill>
              </a:rPr>
              <a:t>Draw or color</a:t>
            </a:r>
          </a:p>
          <a:p>
            <a:pPr marL="457200" indent="-457200">
              <a:spcAft>
                <a:spcPts val="1500"/>
              </a:spcAft>
              <a:buClr>
                <a:schemeClr val="tx1"/>
              </a:buClr>
              <a:buSzPts val="2400"/>
              <a:buFont typeface="+mj-lt"/>
              <a:buAutoNum type="arabicPeriod" startAt="9"/>
            </a:pPr>
            <a:r>
              <a:rPr lang="en-US" sz="2400" dirty="0">
                <a:solidFill>
                  <a:schemeClr val="tx1"/>
                </a:solidFill>
              </a:rPr>
              <a:t>Listen to or play music</a:t>
            </a:r>
          </a:p>
          <a:p>
            <a:pPr marL="457200" indent="-457200">
              <a:spcAft>
                <a:spcPts val="1500"/>
              </a:spcAft>
              <a:buClr>
                <a:schemeClr val="tx1"/>
              </a:buClr>
              <a:buSzPts val="2400"/>
              <a:buFont typeface="+mj-lt"/>
              <a:buAutoNum type="arabicPeriod" startAt="9"/>
            </a:pPr>
            <a:r>
              <a:rPr lang="en-US" sz="2400" dirty="0">
                <a:solidFill>
                  <a:schemeClr val="tx1"/>
                </a:solidFill>
              </a:rPr>
              <a:t>Walk away</a:t>
            </a:r>
          </a:p>
        </p:txBody>
      </p:sp>
    </p:spTree>
    <p:extLst>
      <p:ext uri="{BB962C8B-B14F-4D97-AF65-F5344CB8AC3E}">
        <p14:creationId xmlns:p14="http://schemas.microsoft.com/office/powerpoint/2010/main" val="173261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1" fill="hold" grpId="0" nodeType="click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anim calcmode="lin" valueType="num">
                                      <p:cBhvr additive="base">
                                        <p:cTn id="43"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
                                            <p:txEl>
                                              <p:pRg st="6" end="6"/>
                                            </p:txEl>
                                          </p:spTgt>
                                        </p:tgtEl>
                                        <p:attrNameLst>
                                          <p:attrName>ppt_y</p:attrName>
                                        </p:attrNameLst>
                                      </p:cBhvr>
                                      <p:tavLst>
                                        <p:tav tm="0">
                                          <p:val>
                                            <p:strVal val="0-#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1" fill="hold" grpId="0"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additive="base">
                                        <p:cTn id="4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1" fill="hold" grpId="0" nodeType="clickEffect">
                                  <p:stCondLst>
                                    <p:cond delay="0"/>
                                  </p:stCondLst>
                                  <p:childTnLst>
                                    <p:set>
                                      <p:cBhvr>
                                        <p:cTn id="54" dur="1" fill="hold">
                                          <p:stCondLst>
                                            <p:cond delay="0"/>
                                          </p:stCondLst>
                                        </p:cTn>
                                        <p:tgtEl>
                                          <p:spTgt spid="4">
                                            <p:txEl>
                                              <p:pRg st="9" end="9"/>
                                            </p:txEl>
                                          </p:spTgt>
                                        </p:tgtEl>
                                        <p:attrNameLst>
                                          <p:attrName>style.visibility</p:attrName>
                                        </p:attrNameLst>
                                      </p:cBhvr>
                                      <p:to>
                                        <p:strVal val="visible"/>
                                      </p:to>
                                    </p:set>
                                    <p:anim calcmode="lin" valueType="num">
                                      <p:cBhvr additive="base">
                                        <p:cTn id="5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
                                            <p:txEl>
                                              <p:pRg st="9" end="9"/>
                                            </p:txEl>
                                          </p:spTgt>
                                        </p:tgtEl>
                                        <p:attrNameLst>
                                          <p:attrName>ppt_y</p:attrName>
                                        </p:attrNameLst>
                                      </p:cBhvr>
                                      <p:tavLst>
                                        <p:tav tm="0">
                                          <p:val>
                                            <p:strVal val="0-#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1" fill="hold" grpId="0" nodeType="clickEffect">
                                  <p:stCondLst>
                                    <p:cond delay="0"/>
                                  </p:stCondLst>
                                  <p:childTnLst>
                                    <p:set>
                                      <p:cBhvr>
                                        <p:cTn id="60" dur="1" fill="hold">
                                          <p:stCondLst>
                                            <p:cond delay="0"/>
                                          </p:stCondLst>
                                        </p:cTn>
                                        <p:tgtEl>
                                          <p:spTgt spid="4">
                                            <p:txEl>
                                              <p:pRg st="10" end="10"/>
                                            </p:txEl>
                                          </p:spTgt>
                                        </p:tgtEl>
                                        <p:attrNameLst>
                                          <p:attrName>style.visibility</p:attrName>
                                        </p:attrNameLst>
                                      </p:cBhvr>
                                      <p:to>
                                        <p:strVal val="visible"/>
                                      </p:to>
                                    </p:set>
                                    <p:anim calcmode="lin" valueType="num">
                                      <p:cBhvr additive="base">
                                        <p:cTn id="61"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4">
                                            <p:txEl>
                                              <p:pRg st="10" end="10"/>
                                            </p:txEl>
                                          </p:spTgt>
                                        </p:tgtEl>
                                        <p:attrNameLst>
                                          <p:attrName>ppt_y</p:attrName>
                                        </p:attrNameLst>
                                      </p:cBhvr>
                                      <p:tavLst>
                                        <p:tav tm="0">
                                          <p:val>
                                            <p:strVal val="0-#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1" fill="hold" grpId="0" nodeType="clickEffect">
                                  <p:stCondLst>
                                    <p:cond delay="0"/>
                                  </p:stCondLst>
                                  <p:childTnLst>
                                    <p:set>
                                      <p:cBhvr>
                                        <p:cTn id="66" dur="1" fill="hold">
                                          <p:stCondLst>
                                            <p:cond delay="0"/>
                                          </p:stCondLst>
                                        </p:cTn>
                                        <p:tgtEl>
                                          <p:spTgt spid="4">
                                            <p:txEl>
                                              <p:pRg st="11" end="11"/>
                                            </p:txEl>
                                          </p:spTgt>
                                        </p:tgtEl>
                                        <p:attrNameLst>
                                          <p:attrName>style.visibility</p:attrName>
                                        </p:attrNameLst>
                                      </p:cBhvr>
                                      <p:to>
                                        <p:strVal val="visible"/>
                                      </p:to>
                                    </p:set>
                                    <p:anim calcmode="lin" valueType="num">
                                      <p:cBhvr additive="base">
                                        <p:cTn id="6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11" end="11"/>
                                            </p:txEl>
                                          </p:spTgt>
                                        </p:tgtEl>
                                        <p:attrNameLst>
                                          <p:attrName>ppt_y</p:attrName>
                                        </p:attrNameLst>
                                      </p:cBhvr>
                                      <p:tavLst>
                                        <p:tav tm="0">
                                          <p:val>
                                            <p:strVal val="0-#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1" fill="hold" grpId="0" nodeType="clickEffect">
                                  <p:stCondLst>
                                    <p:cond delay="0"/>
                                  </p:stCondLst>
                                  <p:childTnLst>
                                    <p:set>
                                      <p:cBhvr>
                                        <p:cTn id="72" dur="1" fill="hold">
                                          <p:stCondLst>
                                            <p:cond delay="0"/>
                                          </p:stCondLst>
                                        </p:cTn>
                                        <p:tgtEl>
                                          <p:spTgt spid="4">
                                            <p:txEl>
                                              <p:pRg st="12" end="12"/>
                                            </p:txEl>
                                          </p:spTgt>
                                        </p:tgtEl>
                                        <p:attrNameLst>
                                          <p:attrName>style.visibility</p:attrName>
                                        </p:attrNameLst>
                                      </p:cBhvr>
                                      <p:to>
                                        <p:strVal val="visible"/>
                                      </p:to>
                                    </p:set>
                                    <p:anim calcmode="lin" valueType="num">
                                      <p:cBhvr additive="base">
                                        <p:cTn id="73"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4">
                                            <p:txEl>
                                              <p:pRg st="12" end="12"/>
                                            </p:txEl>
                                          </p:spTgt>
                                        </p:tgtEl>
                                        <p:attrNameLst>
                                          <p:attrName>ppt_y</p:attrName>
                                        </p:attrNameLst>
                                      </p:cBhvr>
                                      <p:tavLst>
                                        <p:tav tm="0">
                                          <p:val>
                                            <p:strVal val="0-#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1" fill="hold" grpId="0" nodeType="clickEffect">
                                  <p:stCondLst>
                                    <p:cond delay="0"/>
                                  </p:stCondLst>
                                  <p:childTnLst>
                                    <p:set>
                                      <p:cBhvr>
                                        <p:cTn id="78" dur="1" fill="hold">
                                          <p:stCondLst>
                                            <p:cond delay="0"/>
                                          </p:stCondLst>
                                        </p:cTn>
                                        <p:tgtEl>
                                          <p:spTgt spid="4">
                                            <p:txEl>
                                              <p:pRg st="13" end="13"/>
                                            </p:txEl>
                                          </p:spTgt>
                                        </p:tgtEl>
                                        <p:attrNameLst>
                                          <p:attrName>style.visibility</p:attrName>
                                        </p:attrNameLst>
                                      </p:cBhvr>
                                      <p:to>
                                        <p:strVal val="visible"/>
                                      </p:to>
                                    </p:set>
                                    <p:anim calcmode="lin" valueType="num">
                                      <p:cBhvr additive="base">
                                        <p:cTn id="79" dur="500" fill="hold"/>
                                        <p:tgtEl>
                                          <p:spTgt spid="4">
                                            <p:txEl>
                                              <p:pRg st="13" end="13"/>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3" end="13"/>
                                            </p:txEl>
                                          </p:spTgt>
                                        </p:tgtEl>
                                        <p:attrNameLst>
                                          <p:attrName>ppt_y</p:attrName>
                                        </p:attrNameLst>
                                      </p:cBhvr>
                                      <p:tavLst>
                                        <p:tav tm="0">
                                          <p:val>
                                            <p:strVal val="0-#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1" fill="hold" grpId="0" nodeType="clickEffect">
                                  <p:stCondLst>
                                    <p:cond delay="0"/>
                                  </p:stCondLst>
                                  <p:childTnLst>
                                    <p:set>
                                      <p:cBhvr>
                                        <p:cTn id="84" dur="1" fill="hold">
                                          <p:stCondLst>
                                            <p:cond delay="0"/>
                                          </p:stCondLst>
                                        </p:cTn>
                                        <p:tgtEl>
                                          <p:spTgt spid="4">
                                            <p:txEl>
                                              <p:pRg st="14" end="14"/>
                                            </p:txEl>
                                          </p:spTgt>
                                        </p:tgtEl>
                                        <p:attrNameLst>
                                          <p:attrName>style.visibility</p:attrName>
                                        </p:attrNameLst>
                                      </p:cBhvr>
                                      <p:to>
                                        <p:strVal val="visible"/>
                                      </p:to>
                                    </p:set>
                                    <p:anim calcmode="lin" valueType="num">
                                      <p:cBhvr additive="base">
                                        <p:cTn id="85" dur="500" fill="hold"/>
                                        <p:tgtEl>
                                          <p:spTgt spid="4">
                                            <p:txEl>
                                              <p:pRg st="14" end="14"/>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4">
                                            <p:txEl>
                                              <p:pRg st="14" end="14"/>
                                            </p:txEl>
                                          </p:spTgt>
                                        </p:tgtEl>
                                        <p:attrNameLst>
                                          <p:attrName>ppt_y</p:attrName>
                                        </p:attrNameLst>
                                      </p:cBhvr>
                                      <p:tavLst>
                                        <p:tav tm="0">
                                          <p:val>
                                            <p:strVal val="0-#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1" fill="hold" grpId="0" nodeType="clickEffect">
                                  <p:stCondLst>
                                    <p:cond delay="0"/>
                                  </p:stCondLst>
                                  <p:childTnLst>
                                    <p:set>
                                      <p:cBhvr>
                                        <p:cTn id="90" dur="1" fill="hold">
                                          <p:stCondLst>
                                            <p:cond delay="0"/>
                                          </p:stCondLst>
                                        </p:cTn>
                                        <p:tgtEl>
                                          <p:spTgt spid="4">
                                            <p:txEl>
                                              <p:pRg st="15" end="15"/>
                                            </p:txEl>
                                          </p:spTgt>
                                        </p:tgtEl>
                                        <p:attrNameLst>
                                          <p:attrName>style.visibility</p:attrName>
                                        </p:attrNameLst>
                                      </p:cBhvr>
                                      <p:to>
                                        <p:strVal val="visible"/>
                                      </p:to>
                                    </p:set>
                                    <p:anim calcmode="lin" valueType="num">
                                      <p:cBhvr additive="base">
                                        <p:cTn id="91" dur="500" fill="hold"/>
                                        <p:tgtEl>
                                          <p:spTgt spid="4">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4">
                                            <p:txEl>
                                              <p:pRg st="15" end="15"/>
                                            </p:txEl>
                                          </p:spTgt>
                                        </p:tgtEl>
                                        <p:attrNameLst>
                                          <p:attrName>ppt_y</p:attrName>
                                        </p:attrNameLst>
                                      </p:cBhvr>
                                      <p:tavLst>
                                        <p:tav tm="0">
                                          <p:val>
                                            <p:strVal val="0-#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1" fill="hold" grpId="0" nodeType="clickEffect">
                                  <p:stCondLst>
                                    <p:cond delay="0"/>
                                  </p:stCondLst>
                                  <p:childTnLst>
                                    <p:set>
                                      <p:cBhvr>
                                        <p:cTn id="96" dur="1" fill="hold">
                                          <p:stCondLst>
                                            <p:cond delay="0"/>
                                          </p:stCondLst>
                                        </p:cTn>
                                        <p:tgtEl>
                                          <p:spTgt spid="4">
                                            <p:txEl>
                                              <p:pRg st="16" end="16"/>
                                            </p:txEl>
                                          </p:spTgt>
                                        </p:tgtEl>
                                        <p:attrNameLst>
                                          <p:attrName>style.visibility</p:attrName>
                                        </p:attrNameLst>
                                      </p:cBhvr>
                                      <p:to>
                                        <p:strVal val="visible"/>
                                      </p:to>
                                    </p:set>
                                    <p:anim calcmode="lin" valueType="num">
                                      <p:cBhvr additive="base">
                                        <p:cTn id="97" dur="500" fill="hold"/>
                                        <p:tgtEl>
                                          <p:spTgt spid="4">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4">
                                            <p:txEl>
                                              <p:pRg st="16" end="1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
          <p:cNvSpPr txBox="1">
            <a:spLocks noGrp="1"/>
          </p:cNvSpPr>
          <p:nvPr>
            <p:ph type="title"/>
          </p:nvPr>
        </p:nvSpPr>
        <p:spPr>
          <a:xfrm>
            <a:off x="1154700" y="2088075"/>
            <a:ext cx="9882600" cy="2339700"/>
          </a:xfrm>
          <a:prstGeom prst="rect">
            <a:avLst/>
          </a:prstGeom>
          <a:noFill/>
          <a:ln>
            <a:noFill/>
          </a:ln>
        </p:spPr>
        <p:txBody>
          <a:bodyPr spcFirstLastPara="1" wrap="square" lIns="91425" tIns="45700" rIns="91425" bIns="45700" anchor="t" anchorCtr="0">
            <a:noAutofit/>
          </a:bodyPr>
          <a:lstStyle/>
          <a:p>
            <a:pPr marL="819150" lvl="0" indent="-742950" algn="l" rtl="0">
              <a:lnSpc>
                <a:spcPct val="100000"/>
              </a:lnSpc>
              <a:spcBef>
                <a:spcPts val="0"/>
              </a:spcBef>
              <a:spcAft>
                <a:spcPts val="1800"/>
              </a:spcAft>
              <a:buSzPts val="3600"/>
              <a:buFont typeface="+mj-lt"/>
              <a:buAutoNum type="arabicPeriod"/>
            </a:pPr>
            <a:r>
              <a:rPr lang="en-US" sz="3600" dirty="0"/>
              <a:t>What was your favorite part of today’s group?</a:t>
            </a:r>
            <a:endParaRPr sz="3600" dirty="0"/>
          </a:p>
          <a:p>
            <a:pPr marL="819150" lvl="0" indent="-742950" algn="l" rtl="0">
              <a:lnSpc>
                <a:spcPct val="100000"/>
              </a:lnSpc>
              <a:spcBef>
                <a:spcPts val="1000"/>
              </a:spcBef>
              <a:spcAft>
                <a:spcPts val="1000"/>
              </a:spcAft>
              <a:buSzPts val="3600"/>
              <a:buFont typeface="+mj-lt"/>
              <a:buAutoNum type="arabicPeriod"/>
            </a:pPr>
            <a:r>
              <a:rPr lang="en-US" sz="3600" dirty="0"/>
              <a:t>What would you change to make the group better?</a:t>
            </a:r>
            <a:endParaRPr sz="3600" dirty="0"/>
          </a:p>
        </p:txBody>
      </p:sp>
      <p:sp>
        <p:nvSpPr>
          <p:cNvPr id="203" name="Google Shape;203;p3"/>
          <p:cNvSpPr txBox="1">
            <a:spLocks noGrp="1"/>
          </p:cNvSpPr>
          <p:nvPr>
            <p:ph type="ctrTitle" idx="4294967295"/>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marR="0" lvl="0" indent="0" algn="l" rtl="0">
              <a:lnSpc>
                <a:spcPct val="100000"/>
              </a:lnSpc>
              <a:spcBef>
                <a:spcPts val="1300"/>
              </a:spcBef>
              <a:spcAft>
                <a:spcPts val="0"/>
              </a:spcAft>
              <a:buClr>
                <a:schemeClr val="dk1"/>
              </a:buClr>
              <a:buSzPts val="7111"/>
              <a:buFont typeface="Arial"/>
              <a:buNone/>
            </a:pPr>
            <a:r>
              <a:rPr lang="en-US" sz="4800" b="0" i="0" u="none" strike="noStrike" cap="none" dirty="0">
                <a:solidFill>
                  <a:srgbClr val="080EA0"/>
                </a:solidFill>
                <a:latin typeface="Montserrat Black"/>
                <a:ea typeface="Montserrat Black"/>
                <a:cs typeface="Montserrat Black"/>
                <a:sym typeface="Montserrat Black"/>
              </a:rPr>
              <a:t>Wrapping Up</a:t>
            </a:r>
            <a:endParaRPr sz="480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g10efdfbf04f_0_0"/>
          <p:cNvSpPr txBox="1">
            <a:spLocks noGrp="1"/>
          </p:cNvSpPr>
          <p:nvPr>
            <p:ph type="ctrTitle"/>
          </p:nvPr>
        </p:nvSpPr>
        <p:spPr>
          <a:xfrm>
            <a:off x="304800" y="304793"/>
            <a:ext cx="9144000" cy="1022700"/>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100000"/>
              </a:lnSpc>
              <a:spcBef>
                <a:spcPts val="1300"/>
              </a:spcBef>
              <a:spcAft>
                <a:spcPts val="0"/>
              </a:spcAft>
              <a:buSzPts val="7111"/>
              <a:buNone/>
            </a:pPr>
            <a:r>
              <a:rPr lang="en-US" sz="4800" dirty="0">
                <a:solidFill>
                  <a:srgbClr val="080EA0"/>
                </a:solidFill>
                <a:latin typeface="Montserrat Black"/>
                <a:ea typeface="Montserrat Black"/>
                <a:cs typeface="Montserrat Black"/>
                <a:sym typeface="Montserrat Black"/>
              </a:rPr>
              <a:t>Group Rules</a:t>
            </a:r>
            <a:endParaRPr sz="4800" dirty="0">
              <a:solidFill>
                <a:srgbClr val="080EA0"/>
              </a:solidFill>
              <a:latin typeface="Montserrat Black"/>
              <a:ea typeface="Montserrat Black"/>
              <a:cs typeface="Montserrat Black"/>
              <a:sym typeface="Montserrat Black"/>
            </a:endParaRPr>
          </a:p>
        </p:txBody>
      </p:sp>
      <p:sp>
        <p:nvSpPr>
          <p:cNvPr id="72" name="Google Shape;72;g10efdfbf04f_0_0"/>
          <p:cNvSpPr txBox="1">
            <a:spLocks noGrp="1"/>
          </p:cNvSpPr>
          <p:nvPr>
            <p:ph type="subTitle" idx="1"/>
          </p:nvPr>
        </p:nvSpPr>
        <p:spPr>
          <a:xfrm>
            <a:off x="834000" y="1717300"/>
            <a:ext cx="10524000" cy="4410900"/>
          </a:xfrm>
          <a:prstGeom prst="rect">
            <a:avLst/>
          </a:prstGeom>
          <a:noFill/>
          <a:ln>
            <a:noFill/>
          </a:ln>
        </p:spPr>
        <p:txBody>
          <a:bodyPr spcFirstLastPara="1" wrap="square" lIns="121900" tIns="121900" rIns="121900" bIns="121900" anchor="t" anchorCtr="0">
            <a:noAutofit/>
          </a:bodyPr>
          <a:lstStyle/>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This is a</a:t>
            </a:r>
            <a:r>
              <a:rPr lang="en-US" sz="2400" b="1" dirty="0">
                <a:solidFill>
                  <a:srgbClr val="000000"/>
                </a:solidFill>
              </a:rPr>
              <a:t> safe place.</a:t>
            </a:r>
            <a:endParaRPr sz="2400" b="1"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We </a:t>
            </a:r>
            <a:r>
              <a:rPr lang="en-US" sz="2400" b="1" dirty="0">
                <a:solidFill>
                  <a:srgbClr val="000000"/>
                </a:solidFill>
              </a:rPr>
              <a:t>respect </a:t>
            </a:r>
            <a:r>
              <a:rPr lang="en-US" sz="2400" dirty="0">
                <a:solidFill>
                  <a:srgbClr val="000000"/>
                </a:solidFill>
              </a:rPr>
              <a:t>each other.</a:t>
            </a:r>
            <a:endParaRPr sz="2400"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Please keep your </a:t>
            </a:r>
            <a:r>
              <a:rPr lang="en-US" sz="2400" b="1" dirty="0">
                <a:solidFill>
                  <a:srgbClr val="000000"/>
                </a:solidFill>
              </a:rPr>
              <a:t>camera on</a:t>
            </a:r>
            <a:r>
              <a:rPr lang="en-US" sz="2400" dirty="0">
                <a:solidFill>
                  <a:srgbClr val="000000"/>
                </a:solidFill>
              </a:rPr>
              <a:t> so we can see each other.</a:t>
            </a:r>
            <a:endParaRPr sz="2400"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It’s OK to use the</a:t>
            </a:r>
            <a:r>
              <a:rPr lang="en-US" sz="2400" b="1" dirty="0">
                <a:solidFill>
                  <a:srgbClr val="000000"/>
                </a:solidFill>
              </a:rPr>
              <a:t> chat function</a:t>
            </a:r>
            <a:r>
              <a:rPr lang="en-US" sz="2400" dirty="0">
                <a:solidFill>
                  <a:srgbClr val="000000"/>
                </a:solidFill>
              </a:rPr>
              <a:t> but please do so appropriately.</a:t>
            </a:r>
            <a:endParaRPr sz="2400" dirty="0">
              <a:solidFill>
                <a:srgbClr val="000000"/>
              </a:solidFill>
            </a:endParaRPr>
          </a:p>
          <a:p>
            <a:pPr marL="457200" lvl="0" indent="-381000" algn="l" rtl="0">
              <a:lnSpc>
                <a:spcPct val="200000"/>
              </a:lnSpc>
              <a:spcBef>
                <a:spcPts val="0"/>
              </a:spcBef>
              <a:spcAft>
                <a:spcPts val="0"/>
              </a:spcAft>
              <a:buClr>
                <a:srgbClr val="000000"/>
              </a:buClr>
              <a:buSzPts val="2400"/>
              <a:buAutoNum type="arabicPeriod"/>
            </a:pPr>
            <a:r>
              <a:rPr lang="en-US" sz="2400" dirty="0">
                <a:solidFill>
                  <a:srgbClr val="000000"/>
                </a:solidFill>
              </a:rPr>
              <a:t>What is said in this group</a:t>
            </a:r>
            <a:r>
              <a:rPr lang="en-US" sz="2400" b="1" dirty="0">
                <a:solidFill>
                  <a:srgbClr val="000000"/>
                </a:solidFill>
              </a:rPr>
              <a:t> stays in this group.*</a:t>
            </a:r>
            <a:endParaRPr sz="2400" b="1"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22b916db9bf_1_0"/>
          <p:cNvSpPr txBox="1">
            <a:spLocks noGrp="1"/>
          </p:cNvSpPr>
          <p:nvPr>
            <p:ph type="subTitle" idx="1"/>
          </p:nvPr>
        </p:nvSpPr>
        <p:spPr>
          <a:xfrm>
            <a:off x="834000" y="2303450"/>
            <a:ext cx="10524000" cy="3824700"/>
          </a:xfrm>
          <a:prstGeom prst="rect">
            <a:avLst/>
          </a:prstGeom>
          <a:noFill/>
          <a:ln>
            <a:noFill/>
          </a:ln>
        </p:spPr>
        <p:txBody>
          <a:bodyPr spcFirstLastPara="1" wrap="square" lIns="121900" tIns="121900" rIns="121900" bIns="121900" anchor="t" anchorCtr="0">
            <a:noAutofit/>
          </a:bodyPr>
          <a:lstStyle/>
          <a:p>
            <a:pPr marL="0" lvl="0" indent="0" algn="ctr" rtl="0">
              <a:lnSpc>
                <a:spcPct val="200000"/>
              </a:lnSpc>
              <a:spcBef>
                <a:spcPts val="0"/>
              </a:spcBef>
              <a:spcAft>
                <a:spcPts val="0"/>
              </a:spcAft>
              <a:buSzPts val="3700"/>
              <a:buNone/>
            </a:pPr>
            <a:r>
              <a:rPr lang="en-US" sz="3200" dirty="0">
                <a:solidFill>
                  <a:srgbClr val="000000"/>
                </a:solidFill>
              </a:rPr>
              <a:t>If you had a million dollars, how would you spend it?</a:t>
            </a:r>
            <a:endParaRPr sz="3200" dirty="0">
              <a:solidFill>
                <a:srgbClr val="000000"/>
              </a:solidFill>
            </a:endParaRPr>
          </a:p>
        </p:txBody>
      </p:sp>
      <p:sp>
        <p:nvSpPr>
          <p:cNvPr id="79" name="Google Shape;79;g22b916db9bf_1_0"/>
          <p:cNvSpPr txBox="1"/>
          <p:nvPr/>
        </p:nvSpPr>
        <p:spPr>
          <a:xfrm>
            <a:off x="304800" y="304800"/>
            <a:ext cx="11497200" cy="1022700"/>
          </a:xfrm>
          <a:prstGeom prst="rect">
            <a:avLst/>
          </a:prstGeom>
          <a:noFill/>
          <a:ln>
            <a:noFill/>
          </a:ln>
        </p:spPr>
        <p:txBody>
          <a:bodyPr spcFirstLastPara="1" wrap="square" lIns="121900" tIns="121900" rIns="121900" bIns="121900" anchor="b" anchorCtr="0">
            <a:noAutofit/>
          </a:bodyPr>
          <a:lstStyle/>
          <a:p>
            <a:pPr marL="0" marR="0" lvl="0" indent="0" algn="ctr" rtl="0">
              <a:lnSpc>
                <a:spcPct val="100000"/>
              </a:lnSpc>
              <a:spcBef>
                <a:spcPts val="1300"/>
              </a:spcBef>
              <a:spcAft>
                <a:spcPts val="0"/>
              </a:spcAft>
              <a:buClr>
                <a:srgbClr val="000000"/>
              </a:buClr>
              <a:buSzPts val="3820"/>
              <a:buFont typeface="Arial"/>
              <a:buNone/>
            </a:pPr>
            <a:r>
              <a:rPr lang="en-US" sz="3820" b="0" i="0" u="none" strike="noStrike" cap="none" dirty="0">
                <a:solidFill>
                  <a:srgbClr val="080EA0"/>
                </a:solidFill>
                <a:latin typeface="Montserrat Black"/>
                <a:ea typeface="Montserrat Black"/>
                <a:cs typeface="Montserrat Black"/>
                <a:sym typeface="Montserrat Black"/>
              </a:rPr>
              <a:t>Getting to Know Each Other in 5 Minutes…</a:t>
            </a:r>
            <a:r>
              <a:rPr lang="en-US" sz="3920" b="0" i="0" u="none" strike="noStrike" cap="none" dirty="0">
                <a:solidFill>
                  <a:srgbClr val="080EA0"/>
                </a:solidFill>
                <a:latin typeface="Montserrat Black"/>
                <a:ea typeface="Montserrat Black"/>
                <a:cs typeface="Montserrat Black"/>
                <a:sym typeface="Montserrat Black"/>
              </a:rPr>
              <a:t> </a:t>
            </a:r>
            <a:endParaRPr sz="3920" b="0" i="0" u="none" strike="noStrike" cap="none" dirty="0">
              <a:solidFill>
                <a:srgbClr val="080EA0"/>
              </a:solidFill>
              <a:latin typeface="Montserrat Black"/>
              <a:ea typeface="Montserrat Black"/>
              <a:cs typeface="Montserrat Black"/>
              <a:sym typeface="Montserrat Black"/>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 calcmode="lin" valueType="num">
                                      <p:cBhvr additive="base">
                                        <p:cTn id="7" dur="1000"/>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15" name="Picture 14" descr="A cartoon of a red square in a blue suit&#10;&#10;AI-generated content may be incorrect.">
            <a:extLst>
              <a:ext uri="{FF2B5EF4-FFF2-40B4-BE49-F238E27FC236}">
                <a16:creationId xmlns:a16="http://schemas.microsoft.com/office/drawing/2014/main" id="{1082D39C-0B18-9637-4AFD-17E1A46F805F}"/>
              </a:ext>
            </a:extLst>
          </p:cNvPr>
          <p:cNvPicPr>
            <a:picLocks noChangeAspect="1"/>
          </p:cNvPicPr>
          <p:nvPr/>
        </p:nvPicPr>
        <p:blipFill>
          <a:blip r:embed="rId3"/>
          <a:stretch>
            <a:fillRect/>
          </a:stretch>
        </p:blipFill>
        <p:spPr>
          <a:xfrm>
            <a:off x="2983049" y="4166994"/>
            <a:ext cx="1485900" cy="1854200"/>
          </a:xfrm>
          <a:prstGeom prst="rect">
            <a:avLst/>
          </a:prstGeom>
        </p:spPr>
      </p:pic>
      <p:pic>
        <p:nvPicPr>
          <p:cNvPr id="27" name="Picture 26" descr="A cartoon of a green alien&#10;&#10;AI-generated content may be incorrect.">
            <a:extLst>
              <a:ext uri="{FF2B5EF4-FFF2-40B4-BE49-F238E27FC236}">
                <a16:creationId xmlns:a16="http://schemas.microsoft.com/office/drawing/2014/main" id="{5EAED2CE-403E-D126-96DB-83456AACC912}"/>
              </a:ext>
            </a:extLst>
          </p:cNvPr>
          <p:cNvPicPr>
            <a:picLocks noChangeAspect="1"/>
          </p:cNvPicPr>
          <p:nvPr/>
        </p:nvPicPr>
        <p:blipFill>
          <a:blip r:embed="rId4"/>
          <a:stretch>
            <a:fillRect/>
          </a:stretch>
        </p:blipFill>
        <p:spPr>
          <a:xfrm>
            <a:off x="9494972" y="4055691"/>
            <a:ext cx="1847878" cy="2279049"/>
          </a:xfrm>
          <a:prstGeom prst="rect">
            <a:avLst/>
          </a:prstGeom>
        </p:spPr>
      </p:pic>
      <p:pic>
        <p:nvPicPr>
          <p:cNvPr id="25" name="Picture 24" descr="A cartoon of a robot&#10;&#10;AI-generated content may be incorrect.">
            <a:extLst>
              <a:ext uri="{FF2B5EF4-FFF2-40B4-BE49-F238E27FC236}">
                <a16:creationId xmlns:a16="http://schemas.microsoft.com/office/drawing/2014/main" id="{0052FF45-FCB2-0C02-90DF-25027463F356}"/>
              </a:ext>
            </a:extLst>
          </p:cNvPr>
          <p:cNvPicPr>
            <a:picLocks noChangeAspect="1"/>
          </p:cNvPicPr>
          <p:nvPr/>
        </p:nvPicPr>
        <p:blipFill>
          <a:blip r:embed="rId5"/>
          <a:stretch>
            <a:fillRect/>
          </a:stretch>
        </p:blipFill>
        <p:spPr>
          <a:xfrm>
            <a:off x="7528178" y="3996781"/>
            <a:ext cx="1521972" cy="2400300"/>
          </a:xfrm>
          <a:prstGeom prst="rect">
            <a:avLst/>
          </a:prstGeom>
        </p:spPr>
      </p:pic>
      <p:pic>
        <p:nvPicPr>
          <p:cNvPr id="23" name="Picture 22" descr="A cartoon of a frog wearing a space suit&#10;&#10;AI-generated content may be incorrect.">
            <a:extLst>
              <a:ext uri="{FF2B5EF4-FFF2-40B4-BE49-F238E27FC236}">
                <a16:creationId xmlns:a16="http://schemas.microsoft.com/office/drawing/2014/main" id="{54DBE7AA-23F3-B542-D19B-290C4BD5CFFF}"/>
              </a:ext>
            </a:extLst>
          </p:cNvPr>
          <p:cNvPicPr>
            <a:picLocks noChangeAspect="1"/>
          </p:cNvPicPr>
          <p:nvPr/>
        </p:nvPicPr>
        <p:blipFill>
          <a:blip r:embed="rId6"/>
          <a:stretch>
            <a:fillRect/>
          </a:stretch>
        </p:blipFill>
        <p:spPr>
          <a:xfrm>
            <a:off x="5150402" y="4144394"/>
            <a:ext cx="1655379" cy="2400300"/>
          </a:xfrm>
          <a:prstGeom prst="rect">
            <a:avLst/>
          </a:prstGeom>
        </p:spPr>
      </p:pic>
      <p:pic>
        <p:nvPicPr>
          <p:cNvPr id="13" name="Picture 12" descr="A cartoon of a fireman&#10;&#10;AI-generated content may be incorrect.">
            <a:extLst>
              <a:ext uri="{FF2B5EF4-FFF2-40B4-BE49-F238E27FC236}">
                <a16:creationId xmlns:a16="http://schemas.microsoft.com/office/drawing/2014/main" id="{AFDC47FD-2571-D0AC-EDCC-85B2FEDF99F6}"/>
              </a:ext>
            </a:extLst>
          </p:cNvPr>
          <p:cNvPicPr>
            <a:picLocks noChangeAspect="1"/>
          </p:cNvPicPr>
          <p:nvPr/>
        </p:nvPicPr>
        <p:blipFill>
          <a:blip r:embed="rId7"/>
          <a:stretch>
            <a:fillRect/>
          </a:stretch>
        </p:blipFill>
        <p:spPr>
          <a:xfrm>
            <a:off x="5573706" y="1432125"/>
            <a:ext cx="922491" cy="2291021"/>
          </a:xfrm>
          <a:prstGeom prst="rect">
            <a:avLst/>
          </a:prstGeom>
        </p:spPr>
      </p:pic>
      <p:pic>
        <p:nvPicPr>
          <p:cNvPr id="11" name="Picture 10" descr="A cartoon bird with a clear bubble&#10;&#10;AI-generated content may be incorrect.">
            <a:extLst>
              <a:ext uri="{FF2B5EF4-FFF2-40B4-BE49-F238E27FC236}">
                <a16:creationId xmlns:a16="http://schemas.microsoft.com/office/drawing/2014/main" id="{D1961F19-1BE0-59C4-A849-0740624301DD}"/>
              </a:ext>
            </a:extLst>
          </p:cNvPr>
          <p:cNvPicPr>
            <a:picLocks noChangeAspect="1"/>
          </p:cNvPicPr>
          <p:nvPr/>
        </p:nvPicPr>
        <p:blipFill>
          <a:blip r:embed="rId8"/>
          <a:stretch>
            <a:fillRect/>
          </a:stretch>
        </p:blipFill>
        <p:spPr>
          <a:xfrm>
            <a:off x="3004563" y="1432125"/>
            <a:ext cx="1519555" cy="2167847"/>
          </a:xfrm>
          <a:prstGeom prst="rect">
            <a:avLst/>
          </a:prstGeom>
        </p:spPr>
      </p:pic>
      <p:pic>
        <p:nvPicPr>
          <p:cNvPr id="7" name="Picture 6" descr="A cartoon of a blue alien&#10;&#10;AI-generated content may be incorrect.">
            <a:extLst>
              <a:ext uri="{FF2B5EF4-FFF2-40B4-BE49-F238E27FC236}">
                <a16:creationId xmlns:a16="http://schemas.microsoft.com/office/drawing/2014/main" id="{8BE66071-5494-B7F8-8555-1505DFC4D6ED}"/>
              </a:ext>
            </a:extLst>
          </p:cNvPr>
          <p:cNvPicPr>
            <a:picLocks noChangeAspect="1"/>
          </p:cNvPicPr>
          <p:nvPr/>
        </p:nvPicPr>
        <p:blipFill>
          <a:blip r:embed="rId9"/>
          <a:stretch>
            <a:fillRect/>
          </a:stretch>
        </p:blipFill>
        <p:spPr>
          <a:xfrm>
            <a:off x="831417" y="1423896"/>
            <a:ext cx="1637349" cy="2034282"/>
          </a:xfrm>
          <a:prstGeom prst="rect">
            <a:avLst/>
          </a:prstGeom>
        </p:spPr>
      </p:pic>
      <p:sp>
        <p:nvSpPr>
          <p:cNvPr id="91" name="Google Shape;91;g244b9c5b2e2_2_0"/>
          <p:cNvSpPr txBox="1"/>
          <p:nvPr/>
        </p:nvSpPr>
        <p:spPr>
          <a:xfrm>
            <a:off x="1200750" y="508725"/>
            <a:ext cx="9790500" cy="923400"/>
          </a:xfrm>
          <a:prstGeom prst="rect">
            <a:avLst/>
          </a:prstGeom>
          <a:noFill/>
          <a:ln>
            <a:noFill/>
          </a:ln>
        </p:spPr>
        <p:txBody>
          <a:bodyPr spcFirstLastPara="1" wrap="square" lIns="91425" tIns="91425" rIns="91425" bIns="91425" anchor="t" anchorCtr="0">
            <a:normAutofit/>
          </a:bodyPr>
          <a:lstStyle/>
          <a:p>
            <a:pPr marL="0" marR="0" lvl="0" indent="0" algn="ctr" rtl="0">
              <a:lnSpc>
                <a:spcPct val="100000"/>
              </a:lnSpc>
              <a:spcBef>
                <a:spcPts val="0"/>
              </a:spcBef>
              <a:spcAft>
                <a:spcPts val="0"/>
              </a:spcAft>
              <a:buClr>
                <a:srgbClr val="000000"/>
              </a:buClr>
              <a:buSzPts val="4200"/>
              <a:buFont typeface="Arial"/>
              <a:buNone/>
            </a:pPr>
            <a:r>
              <a:rPr lang="en-US" sz="4800" b="0" i="0" u="none" strike="noStrike" cap="none" dirty="0">
                <a:solidFill>
                  <a:srgbClr val="080EA0"/>
                </a:solidFill>
                <a:latin typeface="Montserrat Black"/>
                <a:ea typeface="Montserrat Black"/>
                <a:cs typeface="Montserrat Black"/>
                <a:sym typeface="Montserrat Black"/>
              </a:rPr>
              <a:t>Choose an Alien</a:t>
            </a:r>
            <a:endParaRPr sz="4800" b="0" i="0" u="none" strike="noStrike" cap="none" dirty="0">
              <a:solidFill>
                <a:srgbClr val="080EA0"/>
              </a:solidFill>
              <a:latin typeface="Montserrat Black"/>
              <a:ea typeface="Montserrat Black"/>
              <a:cs typeface="Montserrat Black"/>
              <a:sym typeface="Montserrat Black"/>
            </a:endParaRPr>
          </a:p>
        </p:txBody>
      </p:sp>
      <p:sp>
        <p:nvSpPr>
          <p:cNvPr id="92" name="Google Shape;92;g244b9c5b2e2_2_0">
            <a:hlinkClick r:id="rId10" action="ppaction://hlinksldjump"/>
          </p:cNvPr>
          <p:cNvSpPr txBox="1"/>
          <p:nvPr/>
        </p:nvSpPr>
        <p:spPr>
          <a:xfrm>
            <a:off x="360238" y="1432125"/>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1</a:t>
            </a:r>
            <a:endParaRPr sz="5200" b="0" i="0" u="none" strike="noStrike" cap="none" dirty="0">
              <a:solidFill>
                <a:schemeClr val="dk1"/>
              </a:solidFill>
              <a:latin typeface="Arial"/>
              <a:ea typeface="Arial"/>
              <a:cs typeface="Arial"/>
              <a:sym typeface="Arial"/>
            </a:endParaRPr>
          </a:p>
        </p:txBody>
      </p:sp>
      <p:sp>
        <p:nvSpPr>
          <p:cNvPr id="93" name="Google Shape;93;g244b9c5b2e2_2_0">
            <a:hlinkClick r:id="rId11" action="ppaction://hlinksldjump"/>
          </p:cNvPr>
          <p:cNvSpPr txBox="1"/>
          <p:nvPr/>
        </p:nvSpPr>
        <p:spPr>
          <a:xfrm>
            <a:off x="2607199" y="1432125"/>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2</a:t>
            </a:r>
            <a:endParaRPr sz="5200" b="0" i="0" u="none" strike="noStrike" cap="none" dirty="0">
              <a:solidFill>
                <a:schemeClr val="dk1"/>
              </a:solidFill>
              <a:latin typeface="Arial"/>
              <a:ea typeface="Arial"/>
              <a:cs typeface="Arial"/>
              <a:sym typeface="Arial"/>
            </a:endParaRPr>
          </a:p>
        </p:txBody>
      </p:sp>
      <p:sp>
        <p:nvSpPr>
          <p:cNvPr id="94" name="Google Shape;94;g244b9c5b2e2_2_0">
            <a:hlinkClick r:id="rId12" action="ppaction://hlinksldjump"/>
          </p:cNvPr>
          <p:cNvSpPr txBox="1"/>
          <p:nvPr/>
        </p:nvSpPr>
        <p:spPr>
          <a:xfrm>
            <a:off x="4854168" y="1432125"/>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3</a:t>
            </a:r>
            <a:endParaRPr sz="5200" b="0" i="0" u="none" strike="noStrike" cap="none" dirty="0">
              <a:solidFill>
                <a:schemeClr val="dk1"/>
              </a:solidFill>
              <a:latin typeface="Arial"/>
              <a:ea typeface="Arial"/>
              <a:cs typeface="Arial"/>
              <a:sym typeface="Arial"/>
            </a:endParaRPr>
          </a:p>
        </p:txBody>
      </p:sp>
      <p:sp>
        <p:nvSpPr>
          <p:cNvPr id="95" name="Google Shape;95;g244b9c5b2e2_2_0">
            <a:hlinkClick r:id="rId13" action="ppaction://hlinksldjump"/>
          </p:cNvPr>
          <p:cNvSpPr txBox="1"/>
          <p:nvPr/>
        </p:nvSpPr>
        <p:spPr>
          <a:xfrm>
            <a:off x="6952151" y="1432125"/>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4</a:t>
            </a:r>
            <a:endParaRPr sz="5200" b="0" i="0" u="none" strike="noStrike" cap="none" dirty="0">
              <a:solidFill>
                <a:schemeClr val="dk1"/>
              </a:solidFill>
              <a:latin typeface="Arial"/>
              <a:ea typeface="Arial"/>
              <a:cs typeface="Arial"/>
              <a:sym typeface="Arial"/>
            </a:endParaRPr>
          </a:p>
        </p:txBody>
      </p:sp>
      <p:sp>
        <p:nvSpPr>
          <p:cNvPr id="96" name="Google Shape;96;g244b9c5b2e2_2_0">
            <a:hlinkClick r:id="rId14" action="ppaction://hlinksldjump"/>
          </p:cNvPr>
          <p:cNvSpPr txBox="1"/>
          <p:nvPr/>
        </p:nvSpPr>
        <p:spPr>
          <a:xfrm>
            <a:off x="9050163" y="1432125"/>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5</a:t>
            </a:r>
            <a:endParaRPr sz="5200" b="0" i="0" u="none" strike="noStrike" cap="none" dirty="0">
              <a:solidFill>
                <a:schemeClr val="dk1"/>
              </a:solidFill>
              <a:latin typeface="Arial"/>
              <a:ea typeface="Arial"/>
              <a:cs typeface="Arial"/>
              <a:sym typeface="Arial"/>
            </a:endParaRPr>
          </a:p>
        </p:txBody>
      </p:sp>
      <p:sp>
        <p:nvSpPr>
          <p:cNvPr id="97" name="Google Shape;97;g244b9c5b2e2_2_0">
            <a:hlinkClick r:id="rId15" action="ppaction://hlinksldjump"/>
          </p:cNvPr>
          <p:cNvSpPr txBox="1"/>
          <p:nvPr/>
        </p:nvSpPr>
        <p:spPr>
          <a:xfrm>
            <a:off x="360249" y="3650506"/>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6</a:t>
            </a:r>
            <a:endParaRPr sz="5200" b="0" i="0" u="none" strike="noStrike" cap="none" dirty="0">
              <a:solidFill>
                <a:schemeClr val="dk1"/>
              </a:solidFill>
              <a:latin typeface="Arial"/>
              <a:ea typeface="Arial"/>
              <a:cs typeface="Arial"/>
              <a:sym typeface="Arial"/>
            </a:endParaRPr>
          </a:p>
        </p:txBody>
      </p:sp>
      <p:sp>
        <p:nvSpPr>
          <p:cNvPr id="98" name="Google Shape;98;g244b9c5b2e2_2_0">
            <a:hlinkClick r:id="rId16" action="ppaction://hlinksldjump"/>
          </p:cNvPr>
          <p:cNvSpPr txBox="1"/>
          <p:nvPr/>
        </p:nvSpPr>
        <p:spPr>
          <a:xfrm>
            <a:off x="2607193" y="3650506"/>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7</a:t>
            </a:r>
            <a:endParaRPr sz="5200" b="0" i="0" u="none" strike="noStrike" cap="none" dirty="0">
              <a:solidFill>
                <a:schemeClr val="dk1"/>
              </a:solidFill>
              <a:latin typeface="Arial"/>
              <a:ea typeface="Arial"/>
              <a:cs typeface="Arial"/>
              <a:sym typeface="Arial"/>
            </a:endParaRPr>
          </a:p>
        </p:txBody>
      </p:sp>
      <p:sp>
        <p:nvSpPr>
          <p:cNvPr id="99" name="Google Shape;99;g244b9c5b2e2_2_0">
            <a:hlinkClick r:id="rId17" action="ppaction://hlinksldjump"/>
          </p:cNvPr>
          <p:cNvSpPr txBox="1"/>
          <p:nvPr/>
        </p:nvSpPr>
        <p:spPr>
          <a:xfrm rot="624" flipH="1">
            <a:off x="10539957" y="6021344"/>
            <a:ext cx="1652100" cy="523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200"/>
              <a:buFont typeface="Arial"/>
              <a:buNone/>
            </a:pPr>
            <a:r>
              <a:rPr lang="en-US" sz="2200" b="1" dirty="0">
                <a:solidFill>
                  <a:schemeClr val="dk1"/>
                </a:solidFill>
              </a:rPr>
              <a:t>W</a:t>
            </a:r>
            <a:r>
              <a:rPr lang="en-US" sz="2200" b="1" i="0" u="none" strike="noStrike" cap="none" dirty="0">
                <a:solidFill>
                  <a:schemeClr val="dk1"/>
                </a:solidFill>
                <a:latin typeface="Arial"/>
                <a:ea typeface="Arial"/>
                <a:cs typeface="Arial"/>
                <a:sym typeface="Arial"/>
              </a:rPr>
              <a:t>rap-Up</a:t>
            </a:r>
            <a:endParaRPr sz="2200" b="1" i="0" u="none" strike="noStrike" cap="none" dirty="0">
              <a:solidFill>
                <a:schemeClr val="dk1"/>
              </a:solidFill>
              <a:latin typeface="Arial"/>
              <a:ea typeface="Arial"/>
              <a:cs typeface="Arial"/>
              <a:sym typeface="Arial"/>
            </a:endParaRPr>
          </a:p>
        </p:txBody>
      </p:sp>
      <p:sp>
        <p:nvSpPr>
          <p:cNvPr id="100" name="Google Shape;100;g244b9c5b2e2_2_0">
            <a:hlinkClick r:id="rId18" action="ppaction://hlinksldjump"/>
          </p:cNvPr>
          <p:cNvSpPr txBox="1"/>
          <p:nvPr/>
        </p:nvSpPr>
        <p:spPr>
          <a:xfrm>
            <a:off x="6952157" y="3650506"/>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9</a:t>
            </a:r>
            <a:endParaRPr sz="5200" b="0" i="0" u="none" strike="noStrike" cap="none" dirty="0">
              <a:solidFill>
                <a:schemeClr val="dk1"/>
              </a:solidFill>
              <a:latin typeface="Arial"/>
              <a:ea typeface="Arial"/>
              <a:cs typeface="Arial"/>
              <a:sym typeface="Arial"/>
            </a:endParaRPr>
          </a:p>
        </p:txBody>
      </p:sp>
      <p:sp>
        <p:nvSpPr>
          <p:cNvPr id="101" name="Google Shape;101;g244b9c5b2e2_2_0">
            <a:hlinkClick r:id="rId19" action="ppaction://hlinksldjump"/>
          </p:cNvPr>
          <p:cNvSpPr txBox="1"/>
          <p:nvPr/>
        </p:nvSpPr>
        <p:spPr>
          <a:xfrm>
            <a:off x="4854140" y="3650506"/>
            <a:ext cx="8115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8</a:t>
            </a:r>
            <a:endParaRPr sz="5200" b="0" i="0" u="none" strike="noStrike" cap="none" dirty="0">
              <a:solidFill>
                <a:schemeClr val="dk1"/>
              </a:solidFill>
              <a:latin typeface="Arial"/>
              <a:ea typeface="Arial"/>
              <a:cs typeface="Arial"/>
              <a:sym typeface="Arial"/>
            </a:endParaRPr>
          </a:p>
        </p:txBody>
      </p:sp>
      <p:sp>
        <p:nvSpPr>
          <p:cNvPr id="102" name="Google Shape;102;g244b9c5b2e2_2_0">
            <a:hlinkClick r:id="rId20" action="ppaction://hlinksldjump"/>
          </p:cNvPr>
          <p:cNvSpPr txBox="1"/>
          <p:nvPr/>
        </p:nvSpPr>
        <p:spPr>
          <a:xfrm>
            <a:off x="8905598" y="3650500"/>
            <a:ext cx="1100700" cy="9852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US" sz="5200" b="0" i="0" u="none" strike="noStrike" cap="none" dirty="0">
                <a:solidFill>
                  <a:schemeClr val="dk1"/>
                </a:solidFill>
                <a:latin typeface="Arial"/>
                <a:ea typeface="Arial"/>
                <a:cs typeface="Arial"/>
                <a:sym typeface="Arial"/>
              </a:rPr>
              <a:t>10</a:t>
            </a:r>
            <a:endParaRPr sz="5200" b="0" i="0" u="none" strike="noStrike" cap="none" dirty="0">
              <a:solidFill>
                <a:schemeClr val="dk1"/>
              </a:solidFill>
              <a:latin typeface="Arial"/>
              <a:ea typeface="Arial"/>
              <a:cs typeface="Arial"/>
              <a:sym typeface="Arial"/>
            </a:endParaRPr>
          </a:p>
        </p:txBody>
      </p:sp>
      <p:pic>
        <p:nvPicPr>
          <p:cNvPr id="104" name="Google Shape;104;g244b9c5b2e2_2_0"/>
          <p:cNvPicPr preferRelativeResize="0"/>
          <p:nvPr/>
        </p:nvPicPr>
        <p:blipFill rotWithShape="1">
          <a:blip r:embed="rId21">
            <a:alphaModFix/>
          </a:blip>
          <a:srcRect/>
          <a:stretch/>
        </p:blipFill>
        <p:spPr>
          <a:xfrm>
            <a:off x="10599900" y="1286156"/>
            <a:ext cx="742950" cy="800100"/>
          </a:xfrm>
          <a:prstGeom prst="rect">
            <a:avLst/>
          </a:prstGeom>
          <a:noFill/>
          <a:ln>
            <a:noFill/>
          </a:ln>
        </p:spPr>
      </p:pic>
      <p:pic>
        <p:nvPicPr>
          <p:cNvPr id="105" name="Google Shape;105;g244b9c5b2e2_2_0"/>
          <p:cNvPicPr preferRelativeResize="0"/>
          <p:nvPr/>
        </p:nvPicPr>
        <p:blipFill rotWithShape="1">
          <a:blip r:embed="rId21">
            <a:alphaModFix/>
          </a:blip>
          <a:srcRect/>
          <a:stretch/>
        </p:blipFill>
        <p:spPr>
          <a:xfrm>
            <a:off x="9050150" y="3458178"/>
            <a:ext cx="742950" cy="435175"/>
          </a:xfrm>
          <a:prstGeom prst="rect">
            <a:avLst/>
          </a:prstGeom>
          <a:noFill/>
          <a:ln>
            <a:noFill/>
          </a:ln>
        </p:spPr>
      </p:pic>
      <p:pic>
        <p:nvPicPr>
          <p:cNvPr id="106" name="Google Shape;106;g244b9c5b2e2_2_0"/>
          <p:cNvPicPr preferRelativeResize="0"/>
          <p:nvPr/>
        </p:nvPicPr>
        <p:blipFill rotWithShape="1">
          <a:blip r:embed="rId21">
            <a:alphaModFix/>
          </a:blip>
          <a:srcRect/>
          <a:stretch/>
        </p:blipFill>
        <p:spPr>
          <a:xfrm>
            <a:off x="9348100" y="2227575"/>
            <a:ext cx="445000" cy="435175"/>
          </a:xfrm>
          <a:prstGeom prst="rect">
            <a:avLst/>
          </a:prstGeom>
          <a:noFill/>
          <a:ln>
            <a:noFill/>
          </a:ln>
        </p:spPr>
      </p:pic>
      <p:pic>
        <p:nvPicPr>
          <p:cNvPr id="17" name="Picture 16" descr="A cartoon of a green alien&#10;&#10;AI-generated content may be incorrect.">
            <a:extLst>
              <a:ext uri="{FF2B5EF4-FFF2-40B4-BE49-F238E27FC236}">
                <a16:creationId xmlns:a16="http://schemas.microsoft.com/office/drawing/2014/main" id="{1B461675-91E6-0B81-6FDA-76C4A244F253}"/>
              </a:ext>
            </a:extLst>
          </p:cNvPr>
          <p:cNvPicPr>
            <a:picLocks noChangeAspect="1"/>
          </p:cNvPicPr>
          <p:nvPr/>
        </p:nvPicPr>
        <p:blipFill>
          <a:blip r:embed="rId22"/>
          <a:stretch>
            <a:fillRect/>
          </a:stretch>
        </p:blipFill>
        <p:spPr>
          <a:xfrm>
            <a:off x="1084058" y="4166993"/>
            <a:ext cx="1447800" cy="2253659"/>
          </a:xfrm>
          <a:prstGeom prst="rect">
            <a:avLst/>
          </a:prstGeom>
        </p:spPr>
      </p:pic>
      <p:pic>
        <p:nvPicPr>
          <p:cNvPr id="19" name="Picture 18" descr="A cartoon of a green alien&#10;&#10;AI-generated content may be incorrect.">
            <a:extLst>
              <a:ext uri="{FF2B5EF4-FFF2-40B4-BE49-F238E27FC236}">
                <a16:creationId xmlns:a16="http://schemas.microsoft.com/office/drawing/2014/main" id="{83F1A444-4615-501A-9F8D-F1F02A1194AF}"/>
              </a:ext>
            </a:extLst>
          </p:cNvPr>
          <p:cNvPicPr>
            <a:picLocks noChangeAspect="1"/>
          </p:cNvPicPr>
          <p:nvPr/>
        </p:nvPicPr>
        <p:blipFill>
          <a:blip r:embed="rId23"/>
          <a:stretch>
            <a:fillRect/>
          </a:stretch>
        </p:blipFill>
        <p:spPr>
          <a:xfrm>
            <a:off x="9755154" y="1422713"/>
            <a:ext cx="1143000" cy="1803400"/>
          </a:xfrm>
          <a:prstGeom prst="rect">
            <a:avLst/>
          </a:prstGeom>
        </p:spPr>
      </p:pic>
      <p:pic>
        <p:nvPicPr>
          <p:cNvPr id="21" name="Picture 20" descr="A cartoon of a red and blue monster&#10;&#10;AI-generated content may be incorrect.">
            <a:extLst>
              <a:ext uri="{FF2B5EF4-FFF2-40B4-BE49-F238E27FC236}">
                <a16:creationId xmlns:a16="http://schemas.microsoft.com/office/drawing/2014/main" id="{421F0F27-D00E-08AC-0EC8-33D01EA53F10}"/>
              </a:ext>
            </a:extLst>
          </p:cNvPr>
          <p:cNvPicPr>
            <a:picLocks noChangeAspect="1"/>
          </p:cNvPicPr>
          <p:nvPr/>
        </p:nvPicPr>
        <p:blipFill>
          <a:blip r:embed="rId24"/>
          <a:stretch>
            <a:fillRect/>
          </a:stretch>
        </p:blipFill>
        <p:spPr>
          <a:xfrm>
            <a:off x="7687528" y="1456120"/>
            <a:ext cx="1257300" cy="1968500"/>
          </a:xfrm>
          <a:prstGeom prst="rect">
            <a:avLst/>
          </a:prstGeom>
        </p:spPr>
      </p:pic>
      <p:sp>
        <p:nvSpPr>
          <p:cNvPr id="2" name="TextBox 1">
            <a:hlinkClick r:id="rId10" action="ppaction://hlinksldjump"/>
            <a:extLst>
              <a:ext uri="{FF2B5EF4-FFF2-40B4-BE49-F238E27FC236}">
                <a16:creationId xmlns:a16="http://schemas.microsoft.com/office/drawing/2014/main" id="{A3158D4C-9F93-6FAA-9867-B4206B66589C}"/>
              </a:ext>
            </a:extLst>
          </p:cNvPr>
          <p:cNvSpPr txBox="1"/>
          <p:nvPr/>
        </p:nvSpPr>
        <p:spPr>
          <a:xfrm>
            <a:off x="595163" y="1645920"/>
            <a:ext cx="1873604" cy="1778700"/>
          </a:xfrm>
          <a:prstGeom prst="rect">
            <a:avLst/>
          </a:prstGeom>
          <a:noFill/>
        </p:spPr>
        <p:txBody>
          <a:bodyPr wrap="square" rtlCol="0">
            <a:spAutoFit/>
          </a:bodyPr>
          <a:lstStyle/>
          <a:p>
            <a:endParaRPr lang="en-US" dirty="0"/>
          </a:p>
        </p:txBody>
      </p:sp>
      <p:sp>
        <p:nvSpPr>
          <p:cNvPr id="3" name="TextBox 2">
            <a:hlinkClick r:id="rId11" action="ppaction://hlinksldjump"/>
            <a:extLst>
              <a:ext uri="{FF2B5EF4-FFF2-40B4-BE49-F238E27FC236}">
                <a16:creationId xmlns:a16="http://schemas.microsoft.com/office/drawing/2014/main" id="{3F8F6498-E3F4-8A0A-F823-86644897EEB4}"/>
              </a:ext>
            </a:extLst>
          </p:cNvPr>
          <p:cNvSpPr txBox="1"/>
          <p:nvPr/>
        </p:nvSpPr>
        <p:spPr>
          <a:xfrm>
            <a:off x="2827538" y="1645920"/>
            <a:ext cx="1873604" cy="1778700"/>
          </a:xfrm>
          <a:prstGeom prst="rect">
            <a:avLst/>
          </a:prstGeom>
          <a:noFill/>
        </p:spPr>
        <p:txBody>
          <a:bodyPr wrap="square" rtlCol="0">
            <a:spAutoFit/>
          </a:bodyPr>
          <a:lstStyle/>
          <a:p>
            <a:endParaRPr lang="en-US" dirty="0"/>
          </a:p>
        </p:txBody>
      </p:sp>
      <p:sp>
        <p:nvSpPr>
          <p:cNvPr id="4" name="TextBox 3">
            <a:hlinkClick r:id="rId12" action="ppaction://hlinksldjump"/>
            <a:extLst>
              <a:ext uri="{FF2B5EF4-FFF2-40B4-BE49-F238E27FC236}">
                <a16:creationId xmlns:a16="http://schemas.microsoft.com/office/drawing/2014/main" id="{61677622-A097-AE43-22AB-50AFB93488F1}"/>
              </a:ext>
            </a:extLst>
          </p:cNvPr>
          <p:cNvSpPr txBox="1"/>
          <p:nvPr/>
        </p:nvSpPr>
        <p:spPr>
          <a:xfrm>
            <a:off x="5059913" y="1551020"/>
            <a:ext cx="1873604" cy="1778700"/>
          </a:xfrm>
          <a:prstGeom prst="rect">
            <a:avLst/>
          </a:prstGeom>
          <a:noFill/>
        </p:spPr>
        <p:txBody>
          <a:bodyPr wrap="square" rtlCol="0">
            <a:spAutoFit/>
          </a:bodyPr>
          <a:lstStyle/>
          <a:p>
            <a:endParaRPr lang="en-US" dirty="0"/>
          </a:p>
        </p:txBody>
      </p:sp>
      <p:sp>
        <p:nvSpPr>
          <p:cNvPr id="5" name="TextBox 4">
            <a:hlinkClick r:id="rId13" action="ppaction://hlinksldjump"/>
            <a:extLst>
              <a:ext uri="{FF2B5EF4-FFF2-40B4-BE49-F238E27FC236}">
                <a16:creationId xmlns:a16="http://schemas.microsoft.com/office/drawing/2014/main" id="{9E57EF3F-F863-9DFD-39CB-E6F89B8A0E22}"/>
              </a:ext>
            </a:extLst>
          </p:cNvPr>
          <p:cNvSpPr txBox="1"/>
          <p:nvPr/>
        </p:nvSpPr>
        <p:spPr>
          <a:xfrm>
            <a:off x="7111287" y="1519313"/>
            <a:ext cx="1873604" cy="1778700"/>
          </a:xfrm>
          <a:prstGeom prst="rect">
            <a:avLst/>
          </a:prstGeom>
          <a:noFill/>
        </p:spPr>
        <p:txBody>
          <a:bodyPr wrap="square" rtlCol="0">
            <a:spAutoFit/>
          </a:bodyPr>
          <a:lstStyle/>
          <a:p>
            <a:endParaRPr lang="en-US" dirty="0"/>
          </a:p>
        </p:txBody>
      </p:sp>
      <p:sp>
        <p:nvSpPr>
          <p:cNvPr id="6" name="TextBox 5">
            <a:hlinkClick r:id="rId14" action="ppaction://hlinksldjump"/>
            <a:extLst>
              <a:ext uri="{FF2B5EF4-FFF2-40B4-BE49-F238E27FC236}">
                <a16:creationId xmlns:a16="http://schemas.microsoft.com/office/drawing/2014/main" id="{0127F6C6-089D-C64B-EAE4-F5F5BF3C3E03}"/>
              </a:ext>
            </a:extLst>
          </p:cNvPr>
          <p:cNvSpPr txBox="1"/>
          <p:nvPr/>
        </p:nvSpPr>
        <p:spPr>
          <a:xfrm>
            <a:off x="9199357" y="1555812"/>
            <a:ext cx="1873604" cy="1778700"/>
          </a:xfrm>
          <a:prstGeom prst="rect">
            <a:avLst/>
          </a:prstGeom>
          <a:noFill/>
        </p:spPr>
        <p:txBody>
          <a:bodyPr wrap="square" rtlCol="0">
            <a:spAutoFit/>
          </a:bodyPr>
          <a:lstStyle/>
          <a:p>
            <a:endParaRPr lang="en-US" dirty="0"/>
          </a:p>
        </p:txBody>
      </p:sp>
      <p:sp>
        <p:nvSpPr>
          <p:cNvPr id="8" name="TextBox 7">
            <a:hlinkClick r:id="rId15" action="ppaction://hlinksldjump"/>
            <a:extLst>
              <a:ext uri="{FF2B5EF4-FFF2-40B4-BE49-F238E27FC236}">
                <a16:creationId xmlns:a16="http://schemas.microsoft.com/office/drawing/2014/main" id="{43EC954D-5983-D37B-7750-8BC902025E23}"/>
              </a:ext>
            </a:extLst>
          </p:cNvPr>
          <p:cNvSpPr txBox="1"/>
          <p:nvPr/>
        </p:nvSpPr>
        <p:spPr>
          <a:xfrm>
            <a:off x="422294" y="3938684"/>
            <a:ext cx="1873604" cy="1778700"/>
          </a:xfrm>
          <a:prstGeom prst="rect">
            <a:avLst/>
          </a:prstGeom>
          <a:noFill/>
        </p:spPr>
        <p:txBody>
          <a:bodyPr wrap="square" rtlCol="0">
            <a:spAutoFit/>
          </a:bodyPr>
          <a:lstStyle/>
          <a:p>
            <a:endParaRPr lang="en-US" dirty="0"/>
          </a:p>
        </p:txBody>
      </p:sp>
      <p:sp>
        <p:nvSpPr>
          <p:cNvPr id="9" name="TextBox 8">
            <a:hlinkClick r:id="rId16" action="ppaction://hlinksldjump"/>
            <a:extLst>
              <a:ext uri="{FF2B5EF4-FFF2-40B4-BE49-F238E27FC236}">
                <a16:creationId xmlns:a16="http://schemas.microsoft.com/office/drawing/2014/main" id="{9AE86A4D-FC77-B47C-8A45-BE2C21F7315D}"/>
              </a:ext>
            </a:extLst>
          </p:cNvPr>
          <p:cNvSpPr txBox="1"/>
          <p:nvPr/>
        </p:nvSpPr>
        <p:spPr>
          <a:xfrm>
            <a:off x="2794540" y="3817808"/>
            <a:ext cx="1873604" cy="1778700"/>
          </a:xfrm>
          <a:prstGeom prst="rect">
            <a:avLst/>
          </a:prstGeom>
          <a:noFill/>
        </p:spPr>
        <p:txBody>
          <a:bodyPr wrap="square" rtlCol="0">
            <a:spAutoFit/>
          </a:bodyPr>
          <a:lstStyle/>
          <a:p>
            <a:endParaRPr lang="en-US" dirty="0"/>
          </a:p>
        </p:txBody>
      </p:sp>
      <p:sp>
        <p:nvSpPr>
          <p:cNvPr id="10" name="TextBox 9">
            <a:hlinkClick r:id="rId19" action="ppaction://hlinksldjump"/>
            <a:extLst>
              <a:ext uri="{FF2B5EF4-FFF2-40B4-BE49-F238E27FC236}">
                <a16:creationId xmlns:a16="http://schemas.microsoft.com/office/drawing/2014/main" id="{EF968716-B5C0-7771-3B5D-9F746EDAF456}"/>
              </a:ext>
            </a:extLst>
          </p:cNvPr>
          <p:cNvSpPr txBox="1"/>
          <p:nvPr/>
        </p:nvSpPr>
        <p:spPr>
          <a:xfrm>
            <a:off x="5004746" y="3889667"/>
            <a:ext cx="1873604" cy="1778700"/>
          </a:xfrm>
          <a:prstGeom prst="rect">
            <a:avLst/>
          </a:prstGeom>
          <a:noFill/>
        </p:spPr>
        <p:txBody>
          <a:bodyPr wrap="square" rtlCol="0">
            <a:spAutoFit/>
          </a:bodyPr>
          <a:lstStyle/>
          <a:p>
            <a:endParaRPr lang="en-US" dirty="0"/>
          </a:p>
        </p:txBody>
      </p:sp>
      <p:sp>
        <p:nvSpPr>
          <p:cNvPr id="12" name="TextBox 11">
            <a:hlinkClick r:id="rId18" action="ppaction://hlinksldjump"/>
            <a:extLst>
              <a:ext uri="{FF2B5EF4-FFF2-40B4-BE49-F238E27FC236}">
                <a16:creationId xmlns:a16="http://schemas.microsoft.com/office/drawing/2014/main" id="{7030A620-375F-501F-1790-FEE2C2BA523D}"/>
              </a:ext>
            </a:extLst>
          </p:cNvPr>
          <p:cNvSpPr txBox="1"/>
          <p:nvPr/>
        </p:nvSpPr>
        <p:spPr>
          <a:xfrm>
            <a:off x="7176546" y="3858624"/>
            <a:ext cx="1873604" cy="1778700"/>
          </a:xfrm>
          <a:prstGeom prst="rect">
            <a:avLst/>
          </a:prstGeom>
          <a:noFill/>
        </p:spPr>
        <p:txBody>
          <a:bodyPr wrap="square" rtlCol="0">
            <a:spAutoFit/>
          </a:bodyPr>
          <a:lstStyle/>
          <a:p>
            <a:endParaRPr lang="en-US" dirty="0"/>
          </a:p>
        </p:txBody>
      </p:sp>
      <p:sp>
        <p:nvSpPr>
          <p:cNvPr id="14" name="TextBox 13">
            <a:hlinkClick r:id="rId20" action="ppaction://hlinksldjump"/>
            <a:extLst>
              <a:ext uri="{FF2B5EF4-FFF2-40B4-BE49-F238E27FC236}">
                <a16:creationId xmlns:a16="http://schemas.microsoft.com/office/drawing/2014/main" id="{DDFE2E84-DC08-5059-E6A9-7CD861318D58}"/>
              </a:ext>
            </a:extLst>
          </p:cNvPr>
          <p:cNvSpPr txBox="1"/>
          <p:nvPr/>
        </p:nvSpPr>
        <p:spPr>
          <a:xfrm>
            <a:off x="9318858" y="3938672"/>
            <a:ext cx="1873604" cy="1778700"/>
          </a:xfrm>
          <a:prstGeom prst="rect">
            <a:avLst/>
          </a:prstGeom>
          <a:noFill/>
        </p:spPr>
        <p:txBody>
          <a:bodyPr wrap="square" rtlCol="0">
            <a:spAutoFit/>
          </a:bodyPr>
          <a:lstStyle/>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CCCC"/>
        </a:solidFill>
        <a:effectLst/>
      </p:bgPr>
    </p:bg>
    <p:spTree>
      <p:nvGrpSpPr>
        <p:cNvPr id="1" name="Shape 114"/>
        <p:cNvGrpSpPr/>
        <p:nvPr/>
      </p:nvGrpSpPr>
      <p:grpSpPr>
        <a:xfrm>
          <a:off x="0" y="0"/>
          <a:ext cx="0" cy="0"/>
          <a:chOff x="0" y="0"/>
          <a:chExt cx="0" cy="0"/>
        </a:xfrm>
      </p:grpSpPr>
      <p:sp>
        <p:nvSpPr>
          <p:cNvPr id="115" name="Google Shape;115;p8"/>
          <p:cNvSpPr txBox="1">
            <a:spLocks noGrp="1"/>
          </p:cNvSpPr>
          <p:nvPr>
            <p:ph type="body" idx="1"/>
          </p:nvPr>
        </p:nvSpPr>
        <p:spPr>
          <a:xfrm>
            <a:off x="0" y="2246850"/>
            <a:ext cx="12221750" cy="2364300"/>
          </a:xfrm>
          <a:prstGeom prst="rect">
            <a:avLst/>
          </a:prstGeom>
          <a:noFill/>
          <a:ln>
            <a:noFill/>
          </a:ln>
        </p:spPr>
        <p:txBody>
          <a:bodyPr spcFirstLastPara="1" wrap="square" lIns="91425" tIns="45700" rIns="91425" bIns="45700" anchor="ctr" anchorCtr="0">
            <a:normAutofit/>
          </a:bodyPr>
          <a:lstStyle/>
          <a:p>
            <a:pPr marL="0" lvl="0" indent="0" algn="ctr" rtl="0">
              <a:lnSpc>
                <a:spcPct val="114000"/>
              </a:lnSpc>
              <a:spcBef>
                <a:spcPts val="0"/>
              </a:spcBef>
              <a:spcAft>
                <a:spcPts val="0"/>
              </a:spcAft>
              <a:buClr>
                <a:schemeClr val="dk1"/>
              </a:buClr>
              <a:buSzPts val="2800"/>
              <a:buNone/>
            </a:pPr>
            <a:r>
              <a:rPr lang="en-US" sz="3200" dirty="0">
                <a:solidFill>
                  <a:schemeClr val="dk1"/>
                </a:solidFill>
              </a:rPr>
              <a:t>What’s your favorite memory with your sibling? </a:t>
            </a:r>
          </a:p>
          <a:p>
            <a:pPr marL="0" lvl="0" indent="0" algn="ctr" rtl="0">
              <a:lnSpc>
                <a:spcPct val="114000"/>
              </a:lnSpc>
              <a:spcBef>
                <a:spcPts val="0"/>
              </a:spcBef>
              <a:spcAft>
                <a:spcPts val="0"/>
              </a:spcAft>
              <a:buClr>
                <a:schemeClr val="dk1"/>
              </a:buClr>
              <a:buSzPts val="2800"/>
              <a:buNone/>
            </a:pPr>
            <a:r>
              <a:rPr lang="en-US" sz="3200" dirty="0">
                <a:solidFill>
                  <a:schemeClr val="dk1"/>
                </a:solidFill>
              </a:rPr>
              <a:t>OR </a:t>
            </a:r>
          </a:p>
          <a:p>
            <a:pPr marL="0" lvl="0" indent="0" algn="ctr" rtl="0">
              <a:lnSpc>
                <a:spcPct val="114000"/>
              </a:lnSpc>
              <a:spcBef>
                <a:spcPts val="0"/>
              </a:spcBef>
              <a:spcAft>
                <a:spcPts val="0"/>
              </a:spcAft>
              <a:buClr>
                <a:schemeClr val="dk1"/>
              </a:buClr>
              <a:buSzPts val="2800"/>
              <a:buNone/>
            </a:pPr>
            <a:r>
              <a:rPr lang="en-US" sz="3200" dirty="0">
                <a:solidFill>
                  <a:schemeClr val="dk1"/>
                </a:solidFill>
              </a:rPr>
              <a:t>What’s your worst memory with your sibling?</a:t>
            </a:r>
            <a:endParaRPr sz="1000" dirty="0">
              <a:solidFill>
                <a:schemeClr val="dk1"/>
              </a:solidFill>
            </a:endParaRPr>
          </a:p>
        </p:txBody>
      </p:sp>
      <p:sp>
        <p:nvSpPr>
          <p:cNvPr id="116" name="Google Shape;116;p8"/>
          <p:cNvSpPr txBox="1"/>
          <p:nvPr/>
        </p:nvSpPr>
        <p:spPr>
          <a:xfrm>
            <a:off x="4482350" y="6245400"/>
            <a:ext cx="77394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Lato"/>
              <a:ea typeface="Lato"/>
              <a:cs typeface="Lato"/>
              <a:sym typeface="Lato"/>
            </a:endParaRPr>
          </a:p>
        </p:txBody>
      </p:sp>
      <p:pic>
        <p:nvPicPr>
          <p:cNvPr id="4" name="Google Shape;116;p8">
            <a:hlinkClick r:id="rId3" action="ppaction://hlinksldjump"/>
            <a:extLst>
              <a:ext uri="{FF2B5EF4-FFF2-40B4-BE49-F238E27FC236}">
                <a16:creationId xmlns:a16="http://schemas.microsoft.com/office/drawing/2014/main" id="{EB3D91B8-5951-92EC-3DAC-946EC3A672E5}"/>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D2E9"/>
        </a:solidFill>
        <a:effectLst/>
      </p:bgPr>
    </p:bg>
    <p:spTree>
      <p:nvGrpSpPr>
        <p:cNvPr id="1" name="Shape 121"/>
        <p:cNvGrpSpPr/>
        <p:nvPr/>
      </p:nvGrpSpPr>
      <p:grpSpPr>
        <a:xfrm>
          <a:off x="0" y="0"/>
          <a:ext cx="0" cy="0"/>
          <a:chOff x="0" y="0"/>
          <a:chExt cx="0" cy="0"/>
        </a:xfrm>
      </p:grpSpPr>
      <p:sp>
        <p:nvSpPr>
          <p:cNvPr id="122" name="Google Shape;122;p9"/>
          <p:cNvSpPr txBox="1">
            <a:spLocks noGrp="1"/>
          </p:cNvSpPr>
          <p:nvPr>
            <p:ph type="body" idx="1"/>
          </p:nvPr>
        </p:nvSpPr>
        <p:spPr>
          <a:xfrm>
            <a:off x="0" y="2055000"/>
            <a:ext cx="12192000" cy="2748000"/>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buClr>
                <a:schemeClr val="dk1"/>
              </a:buClr>
              <a:buSzPts val="2800"/>
              <a:buNone/>
            </a:pPr>
            <a:r>
              <a:rPr lang="en-US" sz="3200" dirty="0">
                <a:solidFill>
                  <a:schemeClr val="dk1"/>
                </a:solidFill>
              </a:rPr>
              <a:t>My family talks a lot about helping out, but not all my siblings have to do chores. Is this fair?</a:t>
            </a:r>
            <a:endParaRPr sz="2800" dirty="0">
              <a:solidFill>
                <a:schemeClr val="dk1"/>
              </a:solidFill>
            </a:endParaRPr>
          </a:p>
        </p:txBody>
      </p:sp>
      <p:pic>
        <p:nvPicPr>
          <p:cNvPr id="4" name="Google Shape;116;p8">
            <a:hlinkClick r:id="rId3" action="ppaction://hlinksldjump"/>
            <a:extLst>
              <a:ext uri="{FF2B5EF4-FFF2-40B4-BE49-F238E27FC236}">
                <a16:creationId xmlns:a16="http://schemas.microsoft.com/office/drawing/2014/main" id="{66E064C8-B9CD-BA8E-00E0-1A114C869883}"/>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CE5CD"/>
        </a:solidFill>
        <a:effectLst/>
      </p:bgPr>
    </p:bg>
    <p:spTree>
      <p:nvGrpSpPr>
        <p:cNvPr id="1" name="Shape 127"/>
        <p:cNvGrpSpPr/>
        <p:nvPr/>
      </p:nvGrpSpPr>
      <p:grpSpPr>
        <a:xfrm>
          <a:off x="0" y="0"/>
          <a:ext cx="0" cy="0"/>
          <a:chOff x="0" y="0"/>
          <a:chExt cx="0" cy="0"/>
        </a:xfrm>
      </p:grpSpPr>
      <p:sp>
        <p:nvSpPr>
          <p:cNvPr id="128" name="Google Shape;128;p10"/>
          <p:cNvSpPr txBox="1">
            <a:spLocks noGrp="1"/>
          </p:cNvSpPr>
          <p:nvPr>
            <p:ph type="body" idx="1"/>
          </p:nvPr>
        </p:nvSpPr>
        <p:spPr>
          <a:xfrm>
            <a:off x="838200" y="2020050"/>
            <a:ext cx="10515600" cy="2817900"/>
          </a:xfrm>
          <a:prstGeom prst="rect">
            <a:avLst/>
          </a:prstGeom>
          <a:noFill/>
          <a:ln>
            <a:noFill/>
          </a:ln>
        </p:spPr>
        <p:txBody>
          <a:bodyPr spcFirstLastPara="1" wrap="square" lIns="91425" tIns="45700" rIns="91425" bIns="45700" anchor="ctr" anchorCtr="0">
            <a:noAutofit/>
          </a:bodyPr>
          <a:lstStyle/>
          <a:p>
            <a:pPr marL="0" lvl="0" indent="0" algn="ctr" rtl="0">
              <a:lnSpc>
                <a:spcPct val="114000"/>
              </a:lnSpc>
              <a:spcBef>
                <a:spcPts val="0"/>
              </a:spcBef>
              <a:spcAft>
                <a:spcPts val="0"/>
              </a:spcAft>
              <a:buClr>
                <a:schemeClr val="dk1"/>
              </a:buClr>
              <a:buSzPts val="2800"/>
              <a:buNone/>
            </a:pPr>
            <a:r>
              <a:rPr lang="en-US" sz="3200" dirty="0">
                <a:solidFill>
                  <a:schemeClr val="dk1"/>
                </a:solidFill>
              </a:rPr>
              <a:t>What happens when your sibling is frustrated?</a:t>
            </a:r>
            <a:endParaRPr sz="3200" dirty="0">
              <a:solidFill>
                <a:schemeClr val="dk1"/>
              </a:solidFill>
            </a:endParaRPr>
          </a:p>
        </p:txBody>
      </p:sp>
      <p:pic>
        <p:nvPicPr>
          <p:cNvPr id="4" name="Google Shape;116;p8">
            <a:hlinkClick r:id="rId3" action="ppaction://hlinksldjump"/>
            <a:extLst>
              <a:ext uri="{FF2B5EF4-FFF2-40B4-BE49-F238E27FC236}">
                <a16:creationId xmlns:a16="http://schemas.microsoft.com/office/drawing/2014/main" id="{6E901430-5CEE-5441-4A36-E28D548E3E18}"/>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6B8AF"/>
        </a:solidFill>
        <a:effectLst/>
      </p:bgPr>
    </p:bg>
    <p:spTree>
      <p:nvGrpSpPr>
        <p:cNvPr id="1" name="Shape 133"/>
        <p:cNvGrpSpPr/>
        <p:nvPr/>
      </p:nvGrpSpPr>
      <p:grpSpPr>
        <a:xfrm>
          <a:off x="0" y="0"/>
          <a:ext cx="0" cy="0"/>
          <a:chOff x="0" y="0"/>
          <a:chExt cx="0" cy="0"/>
        </a:xfrm>
      </p:grpSpPr>
      <p:sp>
        <p:nvSpPr>
          <p:cNvPr id="134" name="Google Shape;134;p11"/>
          <p:cNvSpPr txBox="1">
            <a:spLocks noGrp="1"/>
          </p:cNvSpPr>
          <p:nvPr>
            <p:ph type="title"/>
          </p:nvPr>
        </p:nvSpPr>
        <p:spPr>
          <a:xfrm>
            <a:off x="0" y="2766141"/>
            <a:ext cx="12192000" cy="1325700"/>
          </a:xfrm>
          <a:prstGeom prst="rect">
            <a:avLst/>
          </a:prstGeom>
          <a:noFill/>
          <a:ln>
            <a:noFill/>
          </a:ln>
        </p:spPr>
        <p:txBody>
          <a:bodyPr spcFirstLastPara="1" wrap="square" lIns="91425" tIns="45700" rIns="91425" bIns="45700" anchor="ctr" anchorCtr="0">
            <a:noAutofit/>
          </a:bodyPr>
          <a:lstStyle/>
          <a:p>
            <a:pPr lvl="0" indent="0" algn="ctr" rtl="0">
              <a:lnSpc>
                <a:spcPct val="114000"/>
              </a:lnSpc>
              <a:spcAft>
                <a:spcPts val="0"/>
              </a:spcAft>
              <a:buClr>
                <a:schemeClr val="dk1"/>
              </a:buClr>
              <a:buSzPts val="2800"/>
              <a:buFont typeface="Arial"/>
              <a:buNone/>
            </a:pPr>
            <a:r>
              <a:rPr lang="en-US" sz="3200" dirty="0"/>
              <a:t>Some kids go to their bedroom when their family starts arguing. Where do you go?</a:t>
            </a:r>
            <a:endParaRPr sz="3200" dirty="0"/>
          </a:p>
        </p:txBody>
      </p:sp>
      <p:pic>
        <p:nvPicPr>
          <p:cNvPr id="4" name="Google Shape;116;p8">
            <a:hlinkClick r:id="rId3" action="ppaction://hlinksldjump"/>
            <a:extLst>
              <a:ext uri="{FF2B5EF4-FFF2-40B4-BE49-F238E27FC236}">
                <a16:creationId xmlns:a16="http://schemas.microsoft.com/office/drawing/2014/main" id="{A2B80E17-8E4C-BDFF-9841-22322B79A253}"/>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E0E3"/>
        </a:solidFill>
        <a:effectLst/>
      </p:bgPr>
    </p:bg>
    <p:spTree>
      <p:nvGrpSpPr>
        <p:cNvPr id="1" name="Shape 139"/>
        <p:cNvGrpSpPr/>
        <p:nvPr/>
      </p:nvGrpSpPr>
      <p:grpSpPr>
        <a:xfrm>
          <a:off x="0" y="0"/>
          <a:ext cx="0" cy="0"/>
          <a:chOff x="0" y="0"/>
          <a:chExt cx="0" cy="0"/>
        </a:xfrm>
      </p:grpSpPr>
      <p:sp>
        <p:nvSpPr>
          <p:cNvPr id="140" name="Google Shape;140;p12"/>
          <p:cNvSpPr txBox="1">
            <a:spLocks noGrp="1"/>
          </p:cNvSpPr>
          <p:nvPr>
            <p:ph type="body" idx="1"/>
          </p:nvPr>
        </p:nvSpPr>
        <p:spPr>
          <a:xfrm>
            <a:off x="0" y="1985850"/>
            <a:ext cx="12192000" cy="2886300"/>
          </a:xfrm>
          <a:prstGeom prst="rect">
            <a:avLst/>
          </a:prstGeom>
          <a:noFill/>
          <a:ln>
            <a:noFill/>
          </a:ln>
        </p:spPr>
        <p:txBody>
          <a:bodyPr spcFirstLastPara="1" wrap="square" lIns="91425" tIns="45700" rIns="91425" bIns="45700" anchor="ctr" anchorCtr="0">
            <a:normAutofit/>
          </a:bodyPr>
          <a:lstStyle/>
          <a:p>
            <a:pPr marL="0" lvl="0" indent="0" algn="ctr" rtl="0">
              <a:lnSpc>
                <a:spcPct val="124000"/>
              </a:lnSpc>
              <a:spcBef>
                <a:spcPts val="0"/>
              </a:spcBef>
              <a:spcAft>
                <a:spcPts val="0"/>
              </a:spcAft>
              <a:buSzPts val="1800"/>
              <a:buNone/>
            </a:pPr>
            <a:r>
              <a:rPr lang="en-US" sz="3200" dirty="0">
                <a:solidFill>
                  <a:schemeClr val="dk1"/>
                </a:solidFill>
              </a:rPr>
              <a:t>My sibling has behavioral problems and my parents let them get away with anything they want to do. This is so unfair! I always follow the rules. Any advice?</a:t>
            </a:r>
            <a:endParaRPr sz="2800" dirty="0">
              <a:solidFill>
                <a:schemeClr val="dk1"/>
              </a:solidFill>
            </a:endParaRPr>
          </a:p>
        </p:txBody>
      </p:sp>
      <p:pic>
        <p:nvPicPr>
          <p:cNvPr id="4" name="Google Shape;116;p8">
            <a:hlinkClick r:id="rId3" action="ppaction://hlinksldjump"/>
            <a:extLst>
              <a:ext uri="{FF2B5EF4-FFF2-40B4-BE49-F238E27FC236}">
                <a16:creationId xmlns:a16="http://schemas.microsoft.com/office/drawing/2014/main" id="{C94D8BDB-B986-ED6C-F630-329EB795A3B2}"/>
              </a:ext>
            </a:extLst>
          </p:cNvPr>
          <p:cNvPicPr preferRelativeResize="0"/>
          <p:nvPr/>
        </p:nvPicPr>
        <p:blipFill rotWithShape="1">
          <a:blip r:embed="rId4">
            <a:alphaModFix/>
          </a:blip>
          <a:srcRect/>
          <a:stretch/>
        </p:blipFill>
        <p:spPr>
          <a:xfrm>
            <a:off x="11041750" y="5697850"/>
            <a:ext cx="999200" cy="999200"/>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182</TotalTime>
  <Words>2339</Words>
  <Application>Microsoft Office PowerPoint</Application>
  <PresentationFormat>Widescreen</PresentationFormat>
  <Paragraphs>250</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Google Sans</vt:lpstr>
      <vt:lpstr>Montserrat</vt:lpstr>
      <vt:lpstr>Montserrat Black</vt:lpstr>
      <vt:lpstr>Calibri</vt:lpstr>
      <vt:lpstr>Arial</vt:lpstr>
      <vt:lpstr>Aptos</vt:lpstr>
      <vt:lpstr>Lato</vt:lpstr>
      <vt:lpstr>Simple Light</vt:lpstr>
      <vt:lpstr>Meet the Martians</vt:lpstr>
      <vt:lpstr>Group Rules</vt:lpstr>
      <vt:lpstr>PowerPoint Presentation</vt:lpstr>
      <vt:lpstr>PowerPoint Presentation</vt:lpstr>
      <vt:lpstr>PowerPoint Presentation</vt:lpstr>
      <vt:lpstr>PowerPoint Presentation</vt:lpstr>
      <vt:lpstr>PowerPoint Presentation</vt:lpstr>
      <vt:lpstr>Some kids go to their bedroom when their family starts arguing. Where do you go?</vt:lpstr>
      <vt:lpstr>PowerPoint Presentation</vt:lpstr>
      <vt:lpstr>PowerPoint Presentation</vt:lpstr>
      <vt:lpstr>PowerPoint Presentation</vt:lpstr>
      <vt:lpstr>PowerPoint Presentation</vt:lpstr>
      <vt:lpstr>PowerPoint Presentation</vt:lpstr>
      <vt:lpstr>PowerPoint Presentation</vt:lpstr>
      <vt:lpstr>Coping Skills: What Works for You?</vt:lpstr>
      <vt:lpstr>What was your favorite part of today’s group? What would you change to make the group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Joshua Feriante</dc:creator>
  <cp:lastModifiedBy>Jacobs, Ashley</cp:lastModifiedBy>
  <cp:revision>23</cp:revision>
  <dcterms:created xsi:type="dcterms:W3CDTF">2021-08-02T19:01:22Z</dcterms:created>
  <dcterms:modified xsi:type="dcterms:W3CDTF">2025-11-24T16:22:08Z</dcterms:modified>
</cp:coreProperties>
</file>