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18"/>
  </p:notesMasterIdLst>
  <p:sldIdLst>
    <p:sldId id="256" r:id="rId3"/>
    <p:sldId id="275" r:id="rId4"/>
    <p:sldId id="258" r:id="rId5"/>
    <p:sldId id="259" r:id="rId6"/>
    <p:sldId id="260" r:id="rId7"/>
    <p:sldId id="261" r:id="rId8"/>
    <p:sldId id="262" r:id="rId9"/>
    <p:sldId id="263" r:id="rId10"/>
    <p:sldId id="264" r:id="rId11"/>
    <p:sldId id="265" r:id="rId12"/>
    <p:sldId id="266" r:id="rId13"/>
    <p:sldId id="267" r:id="rId14"/>
    <p:sldId id="268" r:id="rId15"/>
    <p:sldId id="273" r:id="rId16"/>
    <p:sldId id="274" r:id="rId17"/>
  </p:sldIdLst>
  <p:sldSz cx="12192000" cy="6858000"/>
  <p:notesSz cx="6858000" cy="9144000"/>
  <p:embeddedFontLst>
    <p:embeddedFont>
      <p:font typeface="Lato" panose="020F0502020204030203" pitchFamily="34" charset="0"/>
      <p:regular r:id="rId19"/>
      <p:bold r:id="rId20"/>
      <p:italic r:id="rId21"/>
      <p:boldItalic r:id="rId22"/>
    </p:embeddedFont>
    <p:embeddedFont>
      <p:font typeface="Montserrat" panose="00000500000000000000" pitchFamily="2" charset="0"/>
      <p:regular r:id="rId23"/>
      <p:bold r:id="rId24"/>
      <p:italic r:id="rId25"/>
      <p:boldItalic r:id="rId26"/>
    </p:embeddedFont>
    <p:embeddedFont>
      <p:font typeface="Montserrat Black" panose="00000A00000000000000" pitchFamily="2" charset="0"/>
      <p:bold r:id="rId27"/>
      <p:italic r:id="rId28"/>
      <p:boldItalic r:id="rId29"/>
    </p:embeddedFont>
    <p:embeddedFont>
      <p:font typeface="Playfair Display" panose="00000500000000000000"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j7kKydeM8rlODhsNBFeUwUjuh3j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CDCC"/>
    <a:srgbClr val="D0E2F4"/>
    <a:srgbClr val="DDC29E"/>
    <a:srgbClr val="FFF2CC"/>
    <a:srgbClr val="D8D2E9"/>
    <a:srgbClr val="FCE6CF"/>
    <a:srgbClr val="E7B8B0"/>
    <a:srgbClr val="EBD1DD"/>
    <a:srgbClr val="D0E0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52"/>
    <p:restoredTop sz="57215" autoAdjust="0"/>
  </p:normalViewPr>
  <p:slideViewPr>
    <p:cSldViewPr snapToGrid="0">
      <p:cViewPr varScale="1">
        <p:scale>
          <a:sx n="52" d="100"/>
          <a:sy n="52" d="100"/>
        </p:scale>
        <p:origin x="214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tableStyles" Target="tableStyles.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customschemas.google.com/relationships/presentationmetadata" Target="meta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ad7f8c5e4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0" u="none" strike="noStrike" dirty="0">
                <a:solidFill>
                  <a:srgbClr val="000000"/>
                </a:solidFill>
                <a:latin typeface="Arial"/>
                <a:ea typeface="Arial"/>
                <a:cs typeface="Arial"/>
                <a:sym typeface="Arial"/>
              </a:rPr>
              <a:t>Introductions: Ask sibs to share their name, age, preferred pronouns, and favorite </a:t>
            </a:r>
            <a:r>
              <a:rPr lang="en-US" dirty="0">
                <a:solidFill>
                  <a:srgbClr val="000000"/>
                </a:solidFill>
                <a:latin typeface="Arial"/>
                <a:ea typeface="Arial"/>
                <a:cs typeface="Arial"/>
                <a:sym typeface="Arial"/>
              </a:rPr>
              <a:t>color</a:t>
            </a:r>
            <a:r>
              <a:rPr lang="en-US" i="0" u="none" strike="noStrike" dirty="0">
                <a:solidFill>
                  <a:srgbClr val="000000"/>
                </a:solidFill>
                <a:latin typeface="Arial"/>
                <a:ea typeface="Arial"/>
                <a:cs typeface="Arial"/>
                <a:sym typeface="Arial"/>
              </a:rPr>
              <a:t>.</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i="0" u="none" strike="noStrike" dirty="0">
                <a:solidFill>
                  <a:srgbClr val="000000"/>
                </a:solidFill>
                <a:latin typeface="Arial"/>
                <a:ea typeface="Arial"/>
                <a:cs typeface="Arial"/>
                <a:sym typeface="Arial"/>
              </a:rPr>
              <a:t>Ask the group: “Does everyone know why they are in this group?” and ask siblings to explain.</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i="0" u="none" strike="noStrike" dirty="0">
                <a:solidFill>
                  <a:srgbClr val="000000"/>
                </a:solidFill>
                <a:latin typeface="Arial"/>
                <a:ea typeface="Arial"/>
                <a:cs typeface="Arial"/>
                <a:sym typeface="Arial"/>
              </a:rPr>
              <a:t>(“Everyone is here today because they have a sibling with challenges. We know it can be hard to grow up with a sibling that has mental health or behavioral problems.”)</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i="0" u="none" strike="noStrike" dirty="0">
                <a:solidFill>
                  <a:srgbClr val="000000"/>
                </a:solidFill>
                <a:latin typeface="Arial"/>
                <a:ea typeface="Arial"/>
                <a:cs typeface="Arial"/>
                <a:sym typeface="Arial"/>
              </a:rPr>
              <a:t>Tell siblings that right now, their parents/guardians are in a separate Zoom group to learn about how to support siblings.</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i="0" u="none" strike="noStrike" dirty="0">
                <a:solidFill>
                  <a:srgbClr val="000000"/>
                </a:solidFill>
                <a:latin typeface="Arial"/>
                <a:ea typeface="Arial"/>
                <a:cs typeface="Arial"/>
                <a:sym typeface="Arial"/>
              </a:rPr>
              <a:t>Go to next slide.</a:t>
            </a:r>
            <a:endParaRPr dirty="0">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br>
              <a:rPr lang="en-US" b="0" dirty="0"/>
            </a:br>
            <a:br>
              <a:rPr lang="en-US" b="0" dirty="0"/>
            </a:br>
            <a:endParaRPr dirty="0"/>
          </a:p>
        </p:txBody>
      </p:sp>
      <p:sp>
        <p:nvSpPr>
          <p:cNvPr id="113" name="Google Shape;113;g2ad7f8c5e4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latin typeface="Arial"/>
                <a:ea typeface="Arial"/>
                <a:cs typeface="Arial"/>
                <a:sym typeface="Arial"/>
              </a:rPr>
              <a:t>Sibling Guilt Question</a:t>
            </a:r>
            <a:endParaRPr b="1"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lnSpc>
                <a:spcPct val="100000"/>
              </a:lnSpc>
              <a:spcBef>
                <a:spcPts val="0"/>
              </a:spcBef>
              <a:spcAft>
                <a:spcPts val="0"/>
              </a:spcAft>
              <a:buClr>
                <a:schemeClr val="dk1"/>
              </a:buClr>
              <a:buSzPts val="1400"/>
              <a:buFont typeface="Arial"/>
              <a:buAutoNum type="arabicPeriod"/>
            </a:pPr>
            <a:r>
              <a:rPr lang="en-US" dirty="0">
                <a:latin typeface="Arial"/>
                <a:ea typeface="Arial"/>
                <a:cs typeface="Arial"/>
                <a:sym typeface="Arial"/>
              </a:rPr>
              <a:t>Do you feel like your parents/guardians understand you? Why or why not?</a:t>
            </a:r>
          </a:p>
          <a:p>
            <a:pPr marL="228600" lvl="0" indent="-228600" algn="l" rtl="0">
              <a:lnSpc>
                <a:spcPct val="100000"/>
              </a:lnSpc>
              <a:spcBef>
                <a:spcPts val="0"/>
              </a:spcBef>
              <a:spcAft>
                <a:spcPts val="0"/>
              </a:spcAft>
              <a:buClr>
                <a:schemeClr val="dk1"/>
              </a:buClr>
              <a:buSzPts val="1400"/>
              <a:buFont typeface="Arial"/>
              <a:buAutoNum type="arabicPeriod"/>
            </a:pPr>
            <a:r>
              <a:rPr lang="en-US" dirty="0">
                <a:latin typeface="Arial"/>
                <a:ea typeface="Arial"/>
                <a:cs typeface="Arial"/>
                <a:sym typeface="Arial"/>
              </a:rPr>
              <a:t>Do you ever feel guilty about things happening at home? Please explain.</a:t>
            </a:r>
          </a:p>
          <a:p>
            <a:pPr marL="228600" lvl="0" indent="-228600" algn="l" rtl="0">
              <a:lnSpc>
                <a:spcPct val="100000"/>
              </a:lnSpc>
              <a:spcBef>
                <a:spcPts val="0"/>
              </a:spcBef>
              <a:spcAft>
                <a:spcPts val="0"/>
              </a:spcAft>
              <a:buClr>
                <a:schemeClr val="dk1"/>
              </a:buClr>
              <a:buSzPts val="1400"/>
              <a:buFont typeface="Arial"/>
              <a:buAutoNum type="arabicPeriod"/>
            </a:pPr>
            <a:r>
              <a:rPr lang="en-US" dirty="0">
                <a:latin typeface="Arial"/>
                <a:ea typeface="Arial"/>
                <a:cs typeface="Arial"/>
                <a:sym typeface="Arial"/>
              </a:rPr>
              <a:t>Do your parents/guardians ever behave in confusing ways? Why do you think this happens?</a:t>
            </a:r>
          </a:p>
          <a:p>
            <a:pPr marL="228600" lvl="0" indent="-228600" algn="l" rtl="0">
              <a:lnSpc>
                <a:spcPct val="100000"/>
              </a:lnSpc>
              <a:spcBef>
                <a:spcPts val="0"/>
              </a:spcBef>
              <a:spcAft>
                <a:spcPts val="0"/>
              </a:spcAft>
              <a:buClr>
                <a:schemeClr val="dk1"/>
              </a:buClr>
              <a:buSzPts val="1400"/>
              <a:buFont typeface="Arial"/>
              <a:buAutoNum type="arabicPeriod"/>
            </a:pPr>
            <a:r>
              <a:rPr lang="en-US" dirty="0">
                <a:latin typeface="Arial"/>
                <a:ea typeface="Arial"/>
                <a:cs typeface="Arial"/>
                <a:sym typeface="Arial"/>
              </a:rPr>
              <a:t>Does one parent/guardian say one thing, and the other parent/guardian say another thing? Please explain.</a:t>
            </a:r>
          </a:p>
          <a:p>
            <a:pPr marL="228600" lvl="0" indent="-228600" algn="l" rtl="0">
              <a:lnSpc>
                <a:spcPct val="100000"/>
              </a:lnSpc>
              <a:spcBef>
                <a:spcPts val="0"/>
              </a:spcBef>
              <a:spcAft>
                <a:spcPts val="0"/>
              </a:spcAft>
              <a:buClr>
                <a:schemeClr val="dk1"/>
              </a:buClr>
              <a:buSzPts val="1400"/>
              <a:buFont typeface="Arial"/>
              <a:buAutoNum type="arabicPeriod"/>
            </a:pPr>
            <a:r>
              <a:rPr lang="en-US" dirty="0">
                <a:latin typeface="Arial"/>
                <a:ea typeface="Arial"/>
                <a:cs typeface="Arial"/>
                <a:sym typeface="Arial"/>
              </a:rPr>
              <a:t>What would you do differently if you were the parent/guardian?</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b="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lang="en-US" dirty="0">
              <a:latin typeface="Lato"/>
              <a:ea typeface="Lato"/>
              <a:cs typeface="Lato"/>
              <a:sym typeface="Lato"/>
            </a:endParaRPr>
          </a:p>
          <a:p>
            <a:pPr marL="228600" lvl="0" indent="-64135" algn="l" rtl="0">
              <a:lnSpc>
                <a:spcPct val="90000"/>
              </a:lnSpc>
              <a:spcBef>
                <a:spcPts val="1800"/>
              </a:spcBef>
              <a:spcAft>
                <a:spcPts val="0"/>
              </a:spcAft>
              <a:buClr>
                <a:schemeClr val="lt1"/>
              </a:buClr>
              <a:buSzPts val="2800"/>
              <a:buFont typeface="Arial"/>
              <a:buNone/>
            </a:pPr>
            <a:endParaRPr sz="2400" dirty="0">
              <a:solidFill>
                <a:schemeClr val="lt1"/>
              </a:solidFill>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SzPts val="1400"/>
              <a:buNone/>
            </a:pPr>
            <a:endParaRPr dirty="0"/>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latin typeface="Arial"/>
                <a:ea typeface="Arial"/>
                <a:cs typeface="Arial"/>
                <a:sym typeface="Arial"/>
              </a:rPr>
              <a:t>Mindfulness Question</a:t>
            </a:r>
            <a:endParaRPr b="1"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lnSpc>
                <a:spcPct val="100000"/>
              </a:lnSpc>
              <a:spcBef>
                <a:spcPts val="0"/>
              </a:spcBef>
              <a:spcAft>
                <a:spcPts val="0"/>
              </a:spcAft>
              <a:buClr>
                <a:schemeClr val="dk1"/>
              </a:buClr>
              <a:buSzPts val="1400"/>
              <a:buFont typeface="+mj-lt"/>
              <a:buAutoNum type="arabicPeriod"/>
            </a:pPr>
            <a:r>
              <a:rPr lang="en-US" dirty="0">
                <a:latin typeface="Arial"/>
                <a:ea typeface="Arial"/>
                <a:cs typeface="Arial"/>
                <a:sym typeface="Arial"/>
              </a:rPr>
              <a:t>Would the type of disability make a difference? Please explain.</a:t>
            </a:r>
            <a:endParaRPr dirty="0">
              <a:latin typeface="Arial"/>
              <a:ea typeface="Arial"/>
              <a:cs typeface="Arial"/>
              <a:sym typeface="Arial"/>
            </a:endParaRPr>
          </a:p>
          <a:p>
            <a:pPr marL="228600" lvl="0" indent="-228600" algn="l" rtl="0">
              <a:lnSpc>
                <a:spcPct val="100000"/>
              </a:lnSpc>
              <a:spcBef>
                <a:spcPts val="0"/>
              </a:spcBef>
              <a:spcAft>
                <a:spcPts val="0"/>
              </a:spcAft>
              <a:buClr>
                <a:schemeClr val="dk1"/>
              </a:buClr>
              <a:buSzPts val="1400"/>
              <a:buFont typeface="+mj-lt"/>
              <a:buAutoNum type="arabicPeriod"/>
            </a:pPr>
            <a:r>
              <a:rPr lang="en-US" dirty="0">
                <a:latin typeface="Arial"/>
                <a:ea typeface="Arial"/>
                <a:cs typeface="Arial"/>
                <a:sym typeface="Arial"/>
              </a:rPr>
              <a:t>Does the attitude of parents/guardians make a difference? Please explain.</a:t>
            </a:r>
            <a:endParaRPr dirty="0">
              <a:latin typeface="Arial"/>
              <a:ea typeface="Arial"/>
              <a:cs typeface="Arial"/>
              <a:sym typeface="Arial"/>
            </a:endParaRPr>
          </a:p>
          <a:p>
            <a:pPr marL="228600" lvl="0" indent="-228600" algn="l" rtl="0">
              <a:lnSpc>
                <a:spcPct val="100000"/>
              </a:lnSpc>
              <a:spcBef>
                <a:spcPts val="0"/>
              </a:spcBef>
              <a:spcAft>
                <a:spcPts val="0"/>
              </a:spcAft>
              <a:buClr>
                <a:schemeClr val="dk1"/>
              </a:buClr>
              <a:buSzPts val="1400"/>
              <a:buFont typeface="+mj-lt"/>
              <a:buAutoNum type="arabicPeriod"/>
            </a:pPr>
            <a:r>
              <a:rPr lang="en-US" dirty="0">
                <a:latin typeface="Arial"/>
                <a:ea typeface="Arial"/>
                <a:cs typeface="Arial"/>
                <a:sym typeface="Arial"/>
              </a:rPr>
              <a:t>How does it feel to have a challenging sibling?</a:t>
            </a:r>
            <a:endParaRPr dirty="0">
              <a:latin typeface="Arial"/>
              <a:ea typeface="Arial"/>
              <a:cs typeface="Arial"/>
              <a:sym typeface="Arial"/>
            </a:endParaRPr>
          </a:p>
          <a:p>
            <a:pPr marL="228600" lvl="0" indent="-228600" algn="l" rtl="0">
              <a:lnSpc>
                <a:spcPct val="100000"/>
              </a:lnSpc>
              <a:spcBef>
                <a:spcPts val="0"/>
              </a:spcBef>
              <a:spcAft>
                <a:spcPts val="0"/>
              </a:spcAft>
              <a:buClr>
                <a:schemeClr val="dk1"/>
              </a:buClr>
              <a:buSzPts val="1400"/>
              <a:buFont typeface="+mj-lt"/>
              <a:buAutoNum type="arabicPeriod"/>
            </a:pPr>
            <a:r>
              <a:rPr lang="en-US" dirty="0">
                <a:latin typeface="Arial"/>
                <a:ea typeface="Arial"/>
                <a:cs typeface="Arial"/>
                <a:sym typeface="Arial"/>
              </a:rPr>
              <a:t>Do other people understand what it’s like to have a challenging sibling?</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lnSpc>
                <a:spcPct val="100000"/>
              </a:lnSpc>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lang="en-US" dirty="0">
              <a:latin typeface="Lato"/>
              <a:ea typeface="Lato"/>
              <a:cs typeface="Lato"/>
              <a:sym typeface="Lato"/>
            </a:endParaRPr>
          </a:p>
          <a:p>
            <a:pPr marL="0" lvl="0" indent="0" algn="l" rtl="0">
              <a:lnSpc>
                <a:spcPct val="107000"/>
              </a:lnSpc>
              <a:spcBef>
                <a:spcPts val="800"/>
              </a:spcBef>
              <a:spcAft>
                <a:spcPts val="0"/>
              </a:spcAft>
              <a:buClr>
                <a:schemeClr val="dk1"/>
              </a:buClr>
              <a:buSzPts val="1400"/>
              <a:buFont typeface="Arial"/>
              <a:buNone/>
            </a:pPr>
            <a:endParaRPr dirty="0"/>
          </a:p>
          <a:p>
            <a:pPr marL="0" lvl="0" indent="0" algn="l" rtl="0">
              <a:lnSpc>
                <a:spcPct val="107000"/>
              </a:lnSpc>
              <a:spcBef>
                <a:spcPts val="800"/>
              </a:spcBef>
              <a:spcAft>
                <a:spcPts val="0"/>
              </a:spcAft>
              <a:buClr>
                <a:schemeClr val="dk1"/>
              </a:buClr>
              <a:buSzPts val="1400"/>
              <a:buFont typeface="Arial"/>
              <a:buNone/>
            </a:pPr>
            <a:endParaRPr dirty="0"/>
          </a:p>
          <a:p>
            <a:pPr marL="0" lvl="0" indent="0" algn="l" rtl="0">
              <a:lnSpc>
                <a:spcPct val="107000"/>
              </a:lnSpc>
              <a:spcBef>
                <a:spcPts val="800"/>
              </a:spcBef>
              <a:spcAft>
                <a:spcPts val="0"/>
              </a:spcAft>
              <a:buClr>
                <a:schemeClr val="dk1"/>
              </a:buClr>
              <a:buSzPts val="1400"/>
              <a:buFont typeface="Arial"/>
              <a:buNone/>
            </a:pPr>
            <a:endParaRPr dirty="0"/>
          </a:p>
          <a:p>
            <a:pPr marL="0" lvl="0" indent="0" algn="l" rtl="0">
              <a:lnSpc>
                <a:spcPct val="100000"/>
              </a:lnSpc>
              <a:spcBef>
                <a:spcPts val="0"/>
              </a:spcBef>
              <a:spcAft>
                <a:spcPts val="0"/>
              </a:spcAft>
              <a:buSzPts val="1400"/>
              <a:buNone/>
            </a:pPr>
            <a:endParaRPr dirty="0"/>
          </a:p>
        </p:txBody>
      </p:sp>
      <p:sp>
        <p:nvSpPr>
          <p:cNvPr id="202" name="Google Shape;20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951b3c687c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g2951b3c687c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latin typeface="Arial"/>
                <a:ea typeface="Arial"/>
                <a:cs typeface="Arial"/>
                <a:sym typeface="Arial"/>
              </a:rPr>
              <a:t>Shame/Embarrassment Question</a:t>
            </a:r>
            <a:endParaRPr b="1"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lnSpc>
                <a:spcPct val="100000"/>
              </a:lnSpc>
              <a:spcBef>
                <a:spcPts val="0"/>
              </a:spcBef>
              <a:spcAft>
                <a:spcPts val="0"/>
              </a:spcAft>
              <a:buSzPts val="1400"/>
              <a:buFont typeface="+mj-lt"/>
              <a:buAutoNum type="arabicPeriod"/>
            </a:pPr>
            <a:r>
              <a:rPr lang="en-US" dirty="0">
                <a:latin typeface="Arial"/>
                <a:ea typeface="Arial"/>
                <a:cs typeface="Arial"/>
                <a:sym typeface="Arial"/>
              </a:rPr>
              <a:t>How do you feel when your sibling gets more attention than you? How do you handle it?</a:t>
            </a:r>
            <a:endParaRPr dirty="0">
              <a:latin typeface="Arial"/>
              <a:ea typeface="Arial"/>
              <a:cs typeface="Arial"/>
              <a:sym typeface="Arial"/>
            </a:endParaRPr>
          </a:p>
          <a:p>
            <a:pPr marL="228600" lvl="0" indent="-228600" algn="l" rtl="0">
              <a:lnSpc>
                <a:spcPct val="100000"/>
              </a:lnSpc>
              <a:spcBef>
                <a:spcPts val="0"/>
              </a:spcBef>
              <a:spcAft>
                <a:spcPts val="0"/>
              </a:spcAft>
              <a:buSzPts val="1400"/>
              <a:buFont typeface="+mj-lt"/>
              <a:buAutoNum type="arabicPeriod"/>
            </a:pPr>
            <a:r>
              <a:rPr lang="en-US" dirty="0">
                <a:latin typeface="Arial"/>
                <a:ea typeface="Arial"/>
                <a:cs typeface="Arial"/>
                <a:sym typeface="Arial"/>
              </a:rPr>
              <a:t>Have you ever felt embarrassed by the amount of attention your sibling gets? Please explain.</a:t>
            </a:r>
            <a:endParaRPr dirty="0">
              <a:latin typeface="Arial"/>
              <a:ea typeface="Arial"/>
              <a:cs typeface="Arial"/>
              <a:sym typeface="Arial"/>
            </a:endParaRPr>
          </a:p>
          <a:p>
            <a:pPr marL="228600" lvl="0" indent="-228600" algn="l" rtl="0">
              <a:lnSpc>
                <a:spcPct val="100000"/>
              </a:lnSpc>
              <a:spcBef>
                <a:spcPts val="0"/>
              </a:spcBef>
              <a:spcAft>
                <a:spcPts val="0"/>
              </a:spcAft>
              <a:buSzPts val="1400"/>
              <a:buFont typeface="+mj-lt"/>
              <a:buAutoNum type="arabicPeriod"/>
            </a:pPr>
            <a:r>
              <a:rPr lang="en-US" dirty="0">
                <a:latin typeface="Arial"/>
                <a:ea typeface="Arial"/>
                <a:cs typeface="Arial"/>
                <a:sym typeface="Arial"/>
              </a:rPr>
              <a:t>What are the reasons why some children might get more attention?</a:t>
            </a:r>
            <a:endParaRPr dirty="0">
              <a:latin typeface="Arial"/>
              <a:ea typeface="Arial"/>
              <a:cs typeface="Arial"/>
              <a:sym typeface="Arial"/>
            </a:endParaRPr>
          </a:p>
          <a:p>
            <a:pPr marL="228600" lvl="0" indent="-228600" algn="l" rtl="0">
              <a:lnSpc>
                <a:spcPct val="100000"/>
              </a:lnSpc>
              <a:spcBef>
                <a:spcPts val="0"/>
              </a:spcBef>
              <a:spcAft>
                <a:spcPts val="0"/>
              </a:spcAft>
              <a:buSzPts val="1400"/>
              <a:buFont typeface="+mj-lt"/>
              <a:buAutoNum type="arabicPeriod"/>
            </a:pPr>
            <a:r>
              <a:rPr lang="en-US" dirty="0">
                <a:latin typeface="Arial"/>
                <a:ea typeface="Arial"/>
                <a:cs typeface="Arial"/>
                <a:sym typeface="Arial"/>
              </a:rPr>
              <a:t>What do you do to get attention from your parents/guardians?</a:t>
            </a:r>
            <a:endParaRPr dirty="0">
              <a:latin typeface="Arial"/>
              <a:ea typeface="Arial"/>
              <a:cs typeface="Arial"/>
              <a:sym typeface="Arial"/>
            </a:endParaRPr>
          </a:p>
          <a:p>
            <a:pPr marL="228600" lvl="0" indent="-228600" algn="l" rtl="0">
              <a:lnSpc>
                <a:spcPct val="100000"/>
              </a:lnSpc>
              <a:spcBef>
                <a:spcPts val="0"/>
              </a:spcBef>
              <a:spcAft>
                <a:spcPts val="0"/>
              </a:spcAft>
              <a:buSzPts val="1400"/>
              <a:buFont typeface="+mj-lt"/>
              <a:buAutoNum type="arabicPeriod"/>
            </a:pPr>
            <a:r>
              <a:rPr lang="en-US" dirty="0">
                <a:latin typeface="Arial"/>
                <a:ea typeface="Arial"/>
                <a:cs typeface="Arial"/>
                <a:sym typeface="Arial"/>
              </a:rPr>
              <a:t>What is the difference between getting positive attention and negative attention?</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lnSpc>
                <a:spcPct val="100000"/>
              </a:lnSpc>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lang="en-US" dirty="0">
              <a:latin typeface="Lato"/>
              <a:ea typeface="Lato"/>
              <a:cs typeface="Lato"/>
              <a:sym typeface="Lato"/>
            </a:endParaRPr>
          </a:p>
          <a:p>
            <a:pPr marL="0" lvl="0" indent="0" algn="l" rtl="0">
              <a:lnSpc>
                <a:spcPct val="107000"/>
              </a:lnSpc>
              <a:spcBef>
                <a:spcPts val="800"/>
              </a:spcBef>
              <a:spcAft>
                <a:spcPts val="0"/>
              </a:spcAft>
              <a:buClr>
                <a:schemeClr val="dk1"/>
              </a:buClr>
              <a:buSzPts val="1400"/>
              <a:buFont typeface="Arial"/>
              <a:buNone/>
            </a:pPr>
            <a:endParaRPr dirty="0"/>
          </a:p>
          <a:p>
            <a:pPr marL="0" lvl="0" indent="0" algn="l" rtl="0">
              <a:lnSpc>
                <a:spcPct val="107000"/>
              </a:lnSpc>
              <a:spcBef>
                <a:spcPts val="800"/>
              </a:spcBef>
              <a:spcAft>
                <a:spcPts val="0"/>
              </a:spcAft>
              <a:buClr>
                <a:schemeClr val="dk1"/>
              </a:buClr>
              <a:buSzPts val="1400"/>
              <a:buFont typeface="Arial"/>
              <a:buNone/>
            </a:pPr>
            <a:endParaRPr dirty="0"/>
          </a:p>
          <a:p>
            <a:pPr marL="0" lvl="0" indent="0" algn="l" rtl="0">
              <a:lnSpc>
                <a:spcPct val="107000"/>
              </a:lnSpc>
              <a:spcBef>
                <a:spcPts val="800"/>
              </a:spcBef>
              <a:spcAft>
                <a:spcPts val="0"/>
              </a:spcAft>
              <a:buClr>
                <a:schemeClr val="dk1"/>
              </a:buClr>
              <a:buSzPts val="1400"/>
              <a:buFont typeface="Arial"/>
              <a:buNone/>
            </a:pPr>
            <a:endParaRPr dirty="0"/>
          </a:p>
          <a:p>
            <a:pPr marL="0" lvl="0" indent="0" algn="l" rtl="0">
              <a:lnSpc>
                <a:spcPct val="100000"/>
              </a:lnSpc>
              <a:spcBef>
                <a:spcPts val="0"/>
              </a:spcBef>
              <a:spcAft>
                <a:spcPts val="0"/>
              </a:spcAft>
              <a:buSzPts val="1400"/>
              <a:buNone/>
            </a:pPr>
            <a:endParaRPr dirty="0"/>
          </a:p>
        </p:txBody>
      </p:sp>
      <p:sp>
        <p:nvSpPr>
          <p:cNvPr id="210" name="Google Shape;210;g2951b3c687c_0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951b3c687c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2951b3c687c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latin typeface="Arial"/>
                <a:ea typeface="Arial"/>
                <a:cs typeface="Arial"/>
                <a:sym typeface="Arial"/>
              </a:rPr>
              <a:t>Love/Hate Question</a:t>
            </a:r>
            <a:endParaRPr b="1"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en-US" dirty="0">
                <a:latin typeface="Arial"/>
                <a:ea typeface="Arial"/>
                <a:cs typeface="Arial"/>
                <a:sym typeface="Arial"/>
              </a:rPr>
              <a:t>What is a love/hate relationship? (When you are best friends one minute and worst enemies the next.)</a:t>
            </a:r>
          </a:p>
          <a:p>
            <a:pPr marL="228600" lvl="0" indent="-228600" algn="l" rtl="0">
              <a:lnSpc>
                <a:spcPct val="100000"/>
              </a:lnSpc>
              <a:spcBef>
                <a:spcPts val="0"/>
              </a:spcBef>
              <a:spcAft>
                <a:spcPts val="0"/>
              </a:spcAft>
              <a:buSzPts val="1400"/>
              <a:buFont typeface="+mj-lt"/>
              <a:buAutoNum type="arabicPeriod"/>
            </a:pPr>
            <a:r>
              <a:rPr lang="en-US" dirty="0">
                <a:latin typeface="Arial"/>
                <a:ea typeface="Arial"/>
                <a:cs typeface="Arial"/>
                <a:sym typeface="Arial"/>
              </a:rPr>
              <a:t>Does your sibling do things that make you hate them? Give an example. Why do you think they do that?</a:t>
            </a:r>
            <a:endParaRPr dirty="0">
              <a:latin typeface="Arial"/>
              <a:ea typeface="Arial"/>
              <a:cs typeface="Arial"/>
              <a:sym typeface="Arial"/>
            </a:endParaRPr>
          </a:p>
          <a:p>
            <a:pPr marL="228600" lvl="0" indent="-228600" algn="l" rtl="0">
              <a:lnSpc>
                <a:spcPct val="100000"/>
              </a:lnSpc>
              <a:spcBef>
                <a:spcPts val="0"/>
              </a:spcBef>
              <a:spcAft>
                <a:spcPts val="0"/>
              </a:spcAft>
              <a:buSzPts val="1400"/>
              <a:buFont typeface="+mj-lt"/>
              <a:buAutoNum type="arabicPeriod"/>
            </a:pPr>
            <a:r>
              <a:rPr lang="en-US" dirty="0">
                <a:latin typeface="Arial"/>
                <a:ea typeface="Arial"/>
                <a:cs typeface="Arial"/>
                <a:sym typeface="Arial"/>
              </a:rPr>
              <a:t>Is it possible for siblings to outgrow a love/hate relationship with each other? Please explain.</a:t>
            </a:r>
          </a:p>
          <a:p>
            <a:pPr marL="228600" lvl="0" indent="-228600" algn="l" rtl="0">
              <a:lnSpc>
                <a:spcPct val="100000"/>
              </a:lnSpc>
              <a:spcBef>
                <a:spcPts val="0"/>
              </a:spcBef>
              <a:spcAft>
                <a:spcPts val="0"/>
              </a:spcAft>
              <a:buSzPts val="1400"/>
              <a:buFont typeface="+mj-lt"/>
              <a:buAutoNum type="arabicPeriod"/>
            </a:pPr>
            <a:r>
              <a:rPr lang="en-US" dirty="0">
                <a:latin typeface="Arial"/>
                <a:ea typeface="Arial"/>
                <a:cs typeface="Arial"/>
                <a:sym typeface="Arial"/>
              </a:rPr>
              <a:t>Do you think you will be friendly with your sibling when you are adults? Why or why not?</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i="1" dirty="0">
                <a:latin typeface="Arial"/>
                <a:ea typeface="Arial"/>
                <a:cs typeface="Arial"/>
                <a:sym typeface="Arial"/>
              </a:rPr>
              <a:t>Reminder to take opportunities to validate sibling experiences and identify coping skills.</a:t>
            </a:r>
          </a:p>
          <a:p>
            <a:pPr marL="0" lvl="0" indent="0" algn="l" rtl="0">
              <a:lnSpc>
                <a:spcPct val="100000"/>
              </a:lnSpc>
              <a:spcBef>
                <a:spcPts val="0"/>
              </a:spcBef>
              <a:spcAft>
                <a:spcPts val="0"/>
              </a:spcAft>
              <a:buSzPts val="1400"/>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lang="en-US" dirty="0">
              <a:latin typeface="Lato"/>
              <a:ea typeface="Lato"/>
              <a:cs typeface="Lato"/>
              <a:sym typeface="Lato"/>
            </a:endParaRPr>
          </a:p>
          <a:p>
            <a:pPr marL="0" lvl="0" indent="0" algn="l" rtl="0">
              <a:lnSpc>
                <a:spcPct val="107000"/>
              </a:lnSpc>
              <a:spcBef>
                <a:spcPts val="80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07000"/>
              </a:lnSpc>
              <a:spcBef>
                <a:spcPts val="800"/>
              </a:spcBef>
              <a:spcAft>
                <a:spcPts val="0"/>
              </a:spcAft>
              <a:buClr>
                <a:schemeClr val="dk1"/>
              </a:buClr>
              <a:buSzPts val="1400"/>
              <a:buFont typeface="Arial"/>
              <a:buNone/>
            </a:pPr>
            <a:endParaRPr dirty="0"/>
          </a:p>
          <a:p>
            <a:pPr marL="0" lvl="0" indent="0" algn="l" rtl="0">
              <a:lnSpc>
                <a:spcPct val="100000"/>
              </a:lnSpc>
              <a:spcBef>
                <a:spcPts val="0"/>
              </a:spcBef>
              <a:spcAft>
                <a:spcPts val="0"/>
              </a:spcAft>
              <a:buSzPts val="1400"/>
              <a:buNone/>
            </a:pPr>
            <a:endParaRPr dirty="0"/>
          </a:p>
        </p:txBody>
      </p:sp>
      <p:sp>
        <p:nvSpPr>
          <p:cNvPr id="218" name="Google Shape;218;g2951b3c687c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a:extLst>
            <a:ext uri="{FF2B5EF4-FFF2-40B4-BE49-F238E27FC236}">
              <a16:creationId xmlns:a16="http://schemas.microsoft.com/office/drawing/2014/main" id="{AF9F8470-1F23-4BF8-0E66-B5CD39422884}"/>
            </a:ext>
          </a:extLst>
        </p:cNvPr>
        <p:cNvGrpSpPr/>
        <p:nvPr/>
      </p:nvGrpSpPr>
      <p:grpSpPr>
        <a:xfrm>
          <a:off x="0" y="0"/>
          <a:ext cx="0" cy="0"/>
          <a:chOff x="0" y="0"/>
          <a:chExt cx="0" cy="0"/>
        </a:xfrm>
      </p:grpSpPr>
      <p:sp>
        <p:nvSpPr>
          <p:cNvPr id="176" name="Google Shape;176;p5:notes">
            <a:extLst>
              <a:ext uri="{FF2B5EF4-FFF2-40B4-BE49-F238E27FC236}">
                <a16:creationId xmlns:a16="http://schemas.microsoft.com/office/drawing/2014/main" id="{FF14D0A3-97EF-CFEA-2C88-F2D94D8AD7F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5:notes">
            <a:extLst>
              <a:ext uri="{FF2B5EF4-FFF2-40B4-BE49-F238E27FC236}">
                <a16:creationId xmlns:a16="http://schemas.microsoft.com/office/drawing/2014/main" id="{7D20E0CC-5580-6BD8-8E93-9E83920822A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Tell the group, “We talked about coping skills in today’s group.”</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siblings to share the coping strategies that work for them.</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Next, tell the group, “Now we want to share a list of coping skills that other siblings have told us about.”</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b="1" dirty="0">
                <a:latin typeface="Arial"/>
                <a:ea typeface="Arial"/>
                <a:cs typeface="Arial"/>
                <a:sym typeface="Arial"/>
              </a:rPr>
              <a:t>The coping skills will appear one at a time when you hit the space bar.</a:t>
            </a:r>
            <a:endParaRPr b="1"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b="1"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the group: </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What coping skills have you tried that work for you?</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What coping skills would you like to try after today’s group?</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Are there any coping skills you use that aren’t on this list?</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Go to next slide to wrap up the group.</a:t>
            </a:r>
            <a:endParaRPr dirty="0">
              <a:latin typeface="Arial"/>
              <a:ea typeface="Arial"/>
              <a:cs typeface="Arial"/>
              <a:sym typeface="Arial"/>
            </a:endParaRPr>
          </a:p>
        </p:txBody>
      </p:sp>
      <p:sp>
        <p:nvSpPr>
          <p:cNvPr id="178" name="Google Shape;178;p5:notes">
            <a:extLst>
              <a:ext uri="{FF2B5EF4-FFF2-40B4-BE49-F238E27FC236}">
                <a16:creationId xmlns:a16="http://schemas.microsoft.com/office/drawing/2014/main" id="{113DEFC9-FBD3-7008-7E35-72951CB080ED}"/>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84416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the siblings the questions on the slide. Allow them to respond verbally or in the chat feature. Record the responses.</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Let the siblings know when the group will meet again and that they are always welcome to return. </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Finally, remind siblings to complete the survey that we are sending to their parent/guardian’s email. </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Tell them, “Your responses are important to us and help us improve the group!”</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Thank the siblings for participating. </a:t>
            </a:r>
            <a:endParaRPr dirty="0">
              <a:latin typeface="Arial"/>
              <a:ea typeface="Arial"/>
              <a:cs typeface="Arial"/>
              <a:sym typeface="Arial"/>
            </a:endParaRPr>
          </a:p>
        </p:txBody>
      </p:sp>
      <p:sp>
        <p:nvSpPr>
          <p:cNvPr id="200" name="Google Shape;20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0efdfbf04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g10efdfbf04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siblings to take turns reading the rules.</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“What do you think it means that this is a safe place?”</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(Be respectful and nonjudgmental, we support each other, etc.)</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Tell the siblings they can participate as much as they like and they can always say “pass.”</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“What does it mean that ‘what is said in this group stays in this group’?” </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lang="en-US"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b="1" dirty="0">
                <a:latin typeface="Arial"/>
                <a:ea typeface="Arial"/>
                <a:cs typeface="Arial"/>
                <a:sym typeface="Arial"/>
              </a:rPr>
              <a:t>* The only exception is safety-related. We want to make sure that everyone is safe at home and sometimes a family member might need some extra help.</a:t>
            </a:r>
            <a:endParaRPr b="1" dirty="0">
              <a:latin typeface="Arial"/>
              <a:ea typeface="Arial"/>
              <a:cs typeface="Arial"/>
              <a:sym typeface="Arial"/>
            </a:endParaRPr>
          </a:p>
        </p:txBody>
      </p:sp>
      <p:sp>
        <p:nvSpPr>
          <p:cNvPr id="69" name="Google Shape;69;g10efdfbf04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951b3c687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g2951b3c687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Tell the siblings, “Before we start today’s activity, let’s get to know each other a little bit.”</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for a volunteer to read the question that appears after you click the Return button.</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Note to facilitators: </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You need to click Return for the question to appear.</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Try to only spend 5 minutes on this slide so there is time for the group activity.</a:t>
            </a:r>
            <a:endParaRPr dirty="0">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br>
              <a:rPr lang="en-US" b="0" dirty="0"/>
            </a:br>
            <a:br>
              <a:rPr lang="en-US" b="0" dirty="0"/>
            </a:br>
            <a:br>
              <a:rPr lang="en-US" b="0" dirty="0"/>
            </a:br>
            <a:endParaRPr dirty="0">
              <a:solidFill>
                <a:srgbClr val="212121"/>
              </a:solidFill>
            </a:endParaRPr>
          </a:p>
        </p:txBody>
      </p:sp>
      <p:sp>
        <p:nvSpPr>
          <p:cNvPr id="127" name="Google Shape;127;g2951b3c687c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0f4a602c6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g10f4a602c6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dirty="0">
                <a:latin typeface="Arial"/>
                <a:ea typeface="Arial"/>
                <a:cs typeface="Arial"/>
                <a:sym typeface="Arial"/>
              </a:rPr>
              <a:t>Tell the siblings, “Today we are going to do an activity where siblings take turns choosing a number, and then we discuss the question that appears.”</a:t>
            </a:r>
          </a:p>
          <a:p>
            <a:pPr marL="0" lvl="0" indent="0" algn="l" rtl="0">
              <a:lnSpc>
                <a:spcPct val="100000"/>
              </a:lnSpc>
              <a:spcBef>
                <a:spcPts val="0"/>
              </a:spcBef>
              <a:spcAft>
                <a:spcPts val="0"/>
              </a:spcAft>
              <a:buClr>
                <a:schemeClr val="dk1"/>
              </a:buClr>
              <a:buSzPts val="1400"/>
              <a:buFont typeface="Arial"/>
              <a:buNone/>
            </a:pPr>
            <a:endParaRPr lang="en-US"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Tell the siblings, “We will also be talking about coping skills today. Before we get started, would someone define the term ‘coping skills’?” (Things we can do to manage difficult situations.)</a:t>
            </a:r>
            <a:endParaRPr dirty="0">
              <a:latin typeface="Arial"/>
              <a:ea typeface="Arial"/>
              <a:cs typeface="Arial"/>
              <a:sym typeface="Arial"/>
            </a:endParaRPr>
          </a:p>
          <a:p>
            <a:pPr marL="22860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dirty="0">
                <a:latin typeface="Arial"/>
                <a:ea typeface="Arial"/>
                <a:cs typeface="Arial"/>
                <a:sym typeface="Arial"/>
              </a:rPr>
              <a:t>Note to facilitators:</a:t>
            </a:r>
            <a:endParaRPr dirty="0">
              <a:latin typeface="Arial"/>
              <a:ea typeface="Arial"/>
              <a:cs typeface="Arial"/>
              <a:sym typeface="Arial"/>
            </a:endParaRPr>
          </a:p>
          <a:p>
            <a:pPr marL="457200" lvl="0" indent="-22860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When the activity is over (when all prompts have been selected or before time runs out), click “Wrap-Up” to be brought to the slide on coping skills.</a:t>
            </a:r>
            <a:endParaRPr b="1" dirty="0">
              <a:latin typeface="Arial"/>
              <a:ea typeface="Arial"/>
              <a:cs typeface="Arial"/>
              <a:sym typeface="Arial"/>
            </a:endParaRPr>
          </a:p>
          <a:p>
            <a:pPr marL="457200" lvl="0" indent="-22860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 throughout the activity.</a:t>
            </a:r>
            <a:endParaRPr dirty="0">
              <a:solidFill>
                <a:srgbClr val="000000"/>
              </a:solidFill>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i="1" dirty="0"/>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SzPts val="1400"/>
              <a:buNone/>
            </a:pPr>
            <a:endParaRPr dirty="0"/>
          </a:p>
        </p:txBody>
      </p:sp>
      <p:sp>
        <p:nvSpPr>
          <p:cNvPr id="134" name="Google Shape;134;g10f4a602c6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latin typeface="Arial"/>
                <a:ea typeface="Arial"/>
                <a:cs typeface="Arial"/>
                <a:sym typeface="Arial"/>
              </a:rPr>
              <a:t>Family Rules Question</a:t>
            </a:r>
            <a:endParaRPr b="1"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lnSpc>
                <a:spcPct val="100000"/>
              </a:lnSpc>
              <a:spcBef>
                <a:spcPts val="0"/>
              </a:spcBef>
              <a:spcAft>
                <a:spcPts val="0"/>
              </a:spcAft>
              <a:buClr>
                <a:schemeClr val="dk1"/>
              </a:buClr>
              <a:buSzPts val="1400"/>
              <a:buFont typeface="+mj-lt"/>
              <a:buAutoNum type="arabicPeriod"/>
            </a:pPr>
            <a:r>
              <a:rPr lang="en-US" dirty="0">
                <a:latin typeface="Arial"/>
                <a:ea typeface="Arial"/>
                <a:cs typeface="Arial"/>
                <a:sym typeface="Arial"/>
              </a:rPr>
              <a:t>Are there different bedtimes in your family? Please explain.</a:t>
            </a:r>
            <a:endParaRPr dirty="0">
              <a:latin typeface="Arial"/>
              <a:ea typeface="Arial"/>
              <a:cs typeface="Arial"/>
              <a:sym typeface="Arial"/>
            </a:endParaRPr>
          </a:p>
          <a:p>
            <a:pPr marL="228600" lvl="0" indent="-228600" algn="l" rtl="0">
              <a:lnSpc>
                <a:spcPct val="100000"/>
              </a:lnSpc>
              <a:spcBef>
                <a:spcPts val="0"/>
              </a:spcBef>
              <a:spcAft>
                <a:spcPts val="0"/>
              </a:spcAft>
              <a:buClr>
                <a:schemeClr val="dk1"/>
              </a:buClr>
              <a:buSzPts val="1400"/>
              <a:buFont typeface="+mj-lt"/>
              <a:buAutoNum type="arabicPeriod"/>
            </a:pPr>
            <a:r>
              <a:rPr lang="en-US" dirty="0">
                <a:latin typeface="Arial"/>
                <a:ea typeface="Arial"/>
                <a:cs typeface="Arial"/>
                <a:sym typeface="Arial"/>
              </a:rPr>
              <a:t>What are some reasons kids in the same family might have different bedtimes? </a:t>
            </a:r>
          </a:p>
          <a:p>
            <a:pPr marL="228600" lvl="0" indent="-228600" algn="l" rtl="0">
              <a:lnSpc>
                <a:spcPct val="100000"/>
              </a:lnSpc>
              <a:spcBef>
                <a:spcPts val="0"/>
              </a:spcBef>
              <a:spcAft>
                <a:spcPts val="0"/>
              </a:spcAft>
              <a:buClr>
                <a:schemeClr val="dk1"/>
              </a:buClr>
              <a:buSzPts val="1400"/>
              <a:buFont typeface="+mj-lt"/>
              <a:buAutoNum type="arabicPeriod"/>
            </a:pPr>
            <a:r>
              <a:rPr lang="en-US" dirty="0">
                <a:latin typeface="Arial"/>
                <a:ea typeface="Arial"/>
                <a:cs typeface="Arial"/>
                <a:sym typeface="Arial"/>
              </a:rPr>
              <a:t>Do you think kids should have bedtimes at all?</a:t>
            </a:r>
            <a:endParaRPr dirty="0">
              <a:latin typeface="Arial"/>
              <a:ea typeface="Arial"/>
              <a:cs typeface="Arial"/>
              <a:sym typeface="Arial"/>
            </a:endParaRPr>
          </a:p>
          <a:p>
            <a:pPr marL="228600" lvl="0" indent="-228600" algn="l" rtl="0">
              <a:lnSpc>
                <a:spcPct val="100000"/>
              </a:lnSpc>
              <a:spcBef>
                <a:spcPts val="0"/>
              </a:spcBef>
              <a:spcAft>
                <a:spcPts val="0"/>
              </a:spcAft>
              <a:buClr>
                <a:schemeClr val="dk1"/>
              </a:buClr>
              <a:buSzPts val="1400"/>
              <a:buFont typeface="+mj-lt"/>
              <a:buAutoNum type="arabicPeriod"/>
            </a:pPr>
            <a:r>
              <a:rPr lang="en-US" dirty="0">
                <a:latin typeface="Arial"/>
                <a:ea typeface="Arial"/>
                <a:cs typeface="Arial"/>
                <a:sym typeface="Arial"/>
              </a:rPr>
              <a:t>What happens if kids don’t get enough sleep? (fatigue, behavior problems, inability to focus)</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lnSpc>
                <a:spcPct val="100000"/>
              </a:lnSpc>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lang="en-US" dirty="0">
              <a:latin typeface="Lato"/>
              <a:ea typeface="Lato"/>
              <a:cs typeface="Lato"/>
              <a:sym typeface="Lato"/>
            </a:endParaRPr>
          </a:p>
          <a:p>
            <a:pPr marL="0" lvl="0" indent="0" algn="l" rtl="0">
              <a:lnSpc>
                <a:spcPct val="107000"/>
              </a:lnSpc>
              <a:spcBef>
                <a:spcPts val="800"/>
              </a:spcBef>
              <a:spcAft>
                <a:spcPts val="0"/>
              </a:spcAft>
              <a:buSzPts val="1400"/>
              <a:buNone/>
            </a:pPr>
            <a:endParaRPr dirty="0">
              <a:latin typeface="Arial"/>
              <a:ea typeface="Arial"/>
              <a:cs typeface="Arial"/>
              <a:sym typeface="Arial"/>
            </a:endParaRPr>
          </a:p>
          <a:p>
            <a:pPr marL="0" lvl="0" indent="0" algn="l" rtl="0">
              <a:lnSpc>
                <a:spcPct val="107000"/>
              </a:lnSpc>
              <a:spcBef>
                <a:spcPts val="800"/>
              </a:spcBef>
              <a:spcAft>
                <a:spcPts val="0"/>
              </a:spcAft>
              <a:buSzPts val="1400"/>
              <a:buNone/>
            </a:pPr>
            <a:endParaRPr dirty="0">
              <a:latin typeface="Lato"/>
              <a:ea typeface="Lato"/>
              <a:cs typeface="Lato"/>
              <a:sym typeface="Lato"/>
            </a:endParaRPr>
          </a:p>
        </p:txBody>
      </p:sp>
      <p:sp>
        <p:nvSpPr>
          <p:cNvPr id="159" name="Google Shape;15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latin typeface="Arial"/>
                <a:ea typeface="Arial"/>
                <a:cs typeface="Arial"/>
                <a:sym typeface="Arial"/>
              </a:rPr>
              <a:t>Building Self-Esteem Question</a:t>
            </a:r>
            <a:endParaRPr b="1"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lnSpc>
                <a:spcPct val="100000"/>
              </a:lnSpc>
              <a:spcBef>
                <a:spcPts val="0"/>
              </a:spcBef>
              <a:spcAft>
                <a:spcPts val="0"/>
              </a:spcAft>
              <a:buSzPts val="1400"/>
              <a:buFont typeface="+mj-lt"/>
              <a:buAutoNum type="arabicPeriod"/>
            </a:pPr>
            <a:r>
              <a:rPr lang="en-US" dirty="0">
                <a:latin typeface="Arial"/>
                <a:ea typeface="Arial"/>
                <a:cs typeface="Arial"/>
                <a:sym typeface="Arial"/>
              </a:rPr>
              <a:t>Should school cafeterias provide options for everyone who has food allergies or food dislikes?</a:t>
            </a:r>
            <a:endParaRPr dirty="0">
              <a:latin typeface="Arial"/>
              <a:ea typeface="Arial"/>
              <a:cs typeface="Arial"/>
              <a:sym typeface="Arial"/>
            </a:endParaRPr>
          </a:p>
          <a:p>
            <a:pPr marL="228600" lvl="0" indent="-228600" algn="l" rtl="0">
              <a:lnSpc>
                <a:spcPct val="100000"/>
              </a:lnSpc>
              <a:spcBef>
                <a:spcPts val="0"/>
              </a:spcBef>
              <a:spcAft>
                <a:spcPts val="0"/>
              </a:spcAft>
              <a:buClr>
                <a:schemeClr val="dk1"/>
              </a:buClr>
              <a:buSzPts val="1100"/>
              <a:buFont typeface="+mj-lt"/>
              <a:buAutoNum type="arabicPeriod"/>
            </a:pPr>
            <a:r>
              <a:rPr lang="en-US" dirty="0">
                <a:latin typeface="Arial"/>
                <a:ea typeface="Arial"/>
                <a:cs typeface="Arial"/>
                <a:sym typeface="Arial"/>
              </a:rPr>
              <a:t>What if the sibling in this situation has a disability that makes it hard to be flexible?</a:t>
            </a:r>
            <a:endParaRPr dirty="0">
              <a:latin typeface="Arial"/>
              <a:ea typeface="Arial"/>
              <a:cs typeface="Arial"/>
              <a:sym typeface="Arial"/>
            </a:endParaRPr>
          </a:p>
          <a:p>
            <a:pPr marL="228600" lvl="0" indent="-228600" algn="l" rtl="0">
              <a:lnSpc>
                <a:spcPct val="100000"/>
              </a:lnSpc>
              <a:spcBef>
                <a:spcPts val="0"/>
              </a:spcBef>
              <a:spcAft>
                <a:spcPts val="0"/>
              </a:spcAft>
              <a:buSzPts val="1400"/>
              <a:buFont typeface="+mj-lt"/>
              <a:buAutoNum type="arabicPeriod"/>
            </a:pPr>
            <a:r>
              <a:rPr lang="en-US" dirty="0">
                <a:latin typeface="Arial"/>
                <a:ea typeface="Arial"/>
                <a:cs typeface="Arial"/>
                <a:sym typeface="Arial"/>
              </a:rPr>
              <a:t>Is anyone here vegetarian? How would you deal with this situation?</a:t>
            </a:r>
            <a:endParaRPr dirty="0">
              <a:latin typeface="Arial"/>
              <a:ea typeface="Arial"/>
              <a:cs typeface="Arial"/>
              <a:sym typeface="Arial"/>
            </a:endParaRPr>
          </a:p>
          <a:p>
            <a:pPr marL="228600" lvl="0" indent="-228600" algn="l" rtl="0">
              <a:lnSpc>
                <a:spcPct val="100000"/>
              </a:lnSpc>
              <a:spcBef>
                <a:spcPts val="0"/>
              </a:spcBef>
              <a:spcAft>
                <a:spcPts val="0"/>
              </a:spcAft>
              <a:buSzPts val="1400"/>
              <a:buFont typeface="+mj-lt"/>
              <a:buAutoNum type="arabicPeriod"/>
            </a:pPr>
            <a:r>
              <a:rPr lang="en-US" dirty="0">
                <a:latin typeface="Arial"/>
                <a:ea typeface="Arial"/>
                <a:cs typeface="Arial"/>
                <a:sym typeface="Arial"/>
              </a:rPr>
              <a:t>Why do people become a vegetarian? </a:t>
            </a:r>
            <a:endParaRPr dirty="0">
              <a:latin typeface="Arial"/>
              <a:ea typeface="Arial"/>
              <a:cs typeface="Arial"/>
              <a:sym typeface="Arial"/>
            </a:endParaRPr>
          </a:p>
          <a:p>
            <a:pPr marL="228600" lvl="0" indent="-228600" algn="l" rtl="0">
              <a:lnSpc>
                <a:spcPct val="100000"/>
              </a:lnSpc>
              <a:spcBef>
                <a:spcPts val="0"/>
              </a:spcBef>
              <a:spcAft>
                <a:spcPts val="0"/>
              </a:spcAft>
              <a:buSzPts val="1400"/>
              <a:buFont typeface="+mj-lt"/>
              <a:buAutoNum type="arabicPeriod"/>
            </a:pPr>
            <a:r>
              <a:rPr lang="en-US" dirty="0">
                <a:latin typeface="Arial"/>
                <a:ea typeface="Arial"/>
                <a:cs typeface="Arial"/>
                <a:sym typeface="Arial"/>
              </a:rPr>
              <a:t>Is this school policy intended to punish people who are vegetarian? Please explain.</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lnSpc>
                <a:spcPct val="100000"/>
              </a:lnSpc>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lang="en-US" dirty="0">
              <a:latin typeface="Lato"/>
              <a:ea typeface="Lato"/>
              <a:cs typeface="Lato"/>
              <a:sym typeface="Lato"/>
            </a:endParaRPr>
          </a:p>
          <a:p>
            <a:pPr marL="0" lvl="0" indent="0" algn="l" rtl="0">
              <a:lnSpc>
                <a:spcPct val="107000"/>
              </a:lnSpc>
              <a:spcBef>
                <a:spcPts val="800"/>
              </a:spcBef>
              <a:spcAft>
                <a:spcPts val="0"/>
              </a:spcAft>
              <a:buClr>
                <a:schemeClr val="dk1"/>
              </a:buClr>
              <a:buSzPts val="1400"/>
              <a:buFont typeface="Arial"/>
              <a:buNone/>
            </a:pPr>
            <a:endParaRPr dirty="0">
              <a:latin typeface="Arial"/>
              <a:ea typeface="Arial"/>
              <a:cs typeface="Arial"/>
              <a:sym typeface="Arial"/>
            </a:endParaRPr>
          </a:p>
          <a:p>
            <a:pPr marL="0" marR="0" lvl="0" indent="0" algn="l" rtl="0">
              <a:lnSpc>
                <a:spcPct val="107000"/>
              </a:lnSpc>
              <a:spcBef>
                <a:spcPts val="800"/>
              </a:spcBef>
              <a:spcAft>
                <a:spcPts val="0"/>
              </a:spcAft>
              <a:buClr>
                <a:srgbClr val="000000"/>
              </a:buClr>
              <a:buSzPts val="1400"/>
              <a:buFont typeface="Arial"/>
              <a:buNone/>
            </a:pPr>
            <a:endParaRPr dirty="0"/>
          </a:p>
          <a:p>
            <a:pPr marL="228600" lvl="0" indent="-64135" algn="l" rtl="0">
              <a:lnSpc>
                <a:spcPct val="90000"/>
              </a:lnSpc>
              <a:spcBef>
                <a:spcPts val="1800"/>
              </a:spcBef>
              <a:spcAft>
                <a:spcPts val="0"/>
              </a:spcAft>
              <a:buClr>
                <a:schemeClr val="lt1"/>
              </a:buClr>
              <a:buSzPts val="2800"/>
              <a:buFont typeface="Arial"/>
              <a:buNone/>
            </a:pPr>
            <a:endParaRPr sz="2400" dirty="0">
              <a:solidFill>
                <a:schemeClr val="lt1"/>
              </a:solidFill>
              <a:latin typeface="Lato"/>
              <a:ea typeface="Lato"/>
              <a:cs typeface="Lato"/>
              <a:sym typeface="Lato"/>
            </a:endParaRPr>
          </a:p>
          <a:p>
            <a:pPr marL="0" lvl="0" indent="0" algn="l" rtl="0">
              <a:lnSpc>
                <a:spcPct val="107000"/>
              </a:lnSpc>
              <a:spcBef>
                <a:spcPts val="1600"/>
              </a:spcBef>
              <a:spcAft>
                <a:spcPts val="0"/>
              </a:spcAft>
              <a:buClr>
                <a:schemeClr val="dk1"/>
              </a:buClr>
              <a:buSzPts val="1100"/>
              <a:buFont typeface="Arial"/>
              <a:buNone/>
            </a:pPr>
            <a:endParaRPr dirty="0"/>
          </a:p>
          <a:p>
            <a:pPr marL="0" lvl="0" indent="0" algn="l" rtl="0">
              <a:lnSpc>
                <a:spcPct val="100000"/>
              </a:lnSpc>
              <a:spcBef>
                <a:spcPts val="0"/>
              </a:spcBef>
              <a:spcAft>
                <a:spcPts val="0"/>
              </a:spcAft>
              <a:buSzPts val="1400"/>
              <a:buNone/>
            </a:pPr>
            <a:endParaRPr dirty="0"/>
          </a:p>
        </p:txBody>
      </p:sp>
      <p:sp>
        <p:nvSpPr>
          <p:cNvPr id="166" name="Google Shape;16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latin typeface="Arial"/>
                <a:ea typeface="Arial"/>
                <a:cs typeface="Arial"/>
                <a:sym typeface="Arial"/>
              </a:rPr>
              <a:t>Safety Question</a:t>
            </a:r>
            <a:endParaRPr b="1"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lnSpc>
                <a:spcPct val="100000"/>
              </a:lnSpc>
              <a:spcBef>
                <a:spcPts val="0"/>
              </a:spcBef>
              <a:spcAft>
                <a:spcPts val="0"/>
              </a:spcAft>
              <a:buClr>
                <a:schemeClr val="dk1"/>
              </a:buClr>
              <a:buSzPts val="1400"/>
              <a:buFont typeface="+mj-lt"/>
              <a:buAutoNum type="arabicPeriod"/>
            </a:pPr>
            <a:r>
              <a:rPr lang="en-US" dirty="0">
                <a:latin typeface="Arial"/>
                <a:ea typeface="Arial"/>
                <a:cs typeface="Arial"/>
                <a:sym typeface="Arial"/>
              </a:rPr>
              <a:t>Have you experienced something similar? Tell us about it.</a:t>
            </a:r>
            <a:endParaRPr dirty="0">
              <a:latin typeface="Arial"/>
              <a:ea typeface="Arial"/>
              <a:cs typeface="Arial"/>
              <a:sym typeface="Arial"/>
            </a:endParaRPr>
          </a:p>
          <a:p>
            <a:pPr marL="228600" lvl="0" indent="-228600" algn="l" rtl="0">
              <a:lnSpc>
                <a:spcPct val="100000"/>
              </a:lnSpc>
              <a:spcBef>
                <a:spcPts val="0"/>
              </a:spcBef>
              <a:spcAft>
                <a:spcPts val="0"/>
              </a:spcAft>
              <a:buClr>
                <a:schemeClr val="dk1"/>
              </a:buClr>
              <a:buSzPts val="1400"/>
              <a:buFont typeface="+mj-lt"/>
              <a:buAutoNum type="arabicPeriod"/>
            </a:pPr>
            <a:r>
              <a:rPr lang="en-US" dirty="0">
                <a:latin typeface="Arial"/>
                <a:ea typeface="Arial"/>
                <a:cs typeface="Arial"/>
                <a:sym typeface="Arial"/>
              </a:rPr>
              <a:t>Why would a person hurt themself on purpose?* (to relieve inner pain, to get attention, to experiment)</a:t>
            </a:r>
            <a:endParaRPr dirty="0">
              <a:latin typeface="Arial"/>
              <a:ea typeface="Arial"/>
              <a:cs typeface="Arial"/>
              <a:sym typeface="Arial"/>
            </a:endParaRPr>
          </a:p>
          <a:p>
            <a:pPr marL="228600" lvl="0" indent="-228600" algn="l" rtl="0">
              <a:lnSpc>
                <a:spcPct val="100000"/>
              </a:lnSpc>
              <a:spcBef>
                <a:spcPts val="0"/>
              </a:spcBef>
              <a:spcAft>
                <a:spcPts val="0"/>
              </a:spcAft>
              <a:buClr>
                <a:schemeClr val="dk1"/>
              </a:buClr>
              <a:buSzPts val="1400"/>
              <a:buFont typeface="+mj-lt"/>
              <a:buAutoNum type="arabicPeriod"/>
            </a:pPr>
            <a:r>
              <a:rPr lang="en-US" dirty="0">
                <a:latin typeface="Arial"/>
                <a:ea typeface="Arial"/>
                <a:cs typeface="Arial"/>
                <a:sym typeface="Arial"/>
              </a:rPr>
              <a:t>What would be “fair” in this situation?</a:t>
            </a:r>
            <a:endParaRPr dirty="0">
              <a:latin typeface="Arial"/>
              <a:ea typeface="Arial"/>
              <a:cs typeface="Arial"/>
              <a:sym typeface="Arial"/>
            </a:endParaRPr>
          </a:p>
          <a:p>
            <a:pPr marL="228600" lvl="0" indent="-228600" algn="l" rtl="0">
              <a:lnSpc>
                <a:spcPct val="100000"/>
              </a:lnSpc>
              <a:spcBef>
                <a:spcPts val="0"/>
              </a:spcBef>
              <a:spcAft>
                <a:spcPts val="0"/>
              </a:spcAft>
              <a:buClr>
                <a:schemeClr val="dk1"/>
              </a:buClr>
              <a:buSzPts val="1400"/>
              <a:buFont typeface="+mj-lt"/>
              <a:buAutoNum type="arabicPeriod"/>
            </a:pPr>
            <a:r>
              <a:rPr lang="en-US" dirty="0">
                <a:latin typeface="Arial"/>
                <a:ea typeface="Arial"/>
                <a:cs typeface="Arial"/>
                <a:sym typeface="Arial"/>
              </a:rPr>
              <a:t>What do most people use scissors and knives for?</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mj-lt"/>
              <a:buNone/>
            </a:pPr>
            <a:endParaRPr lang="en-US" i="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mj-lt"/>
              <a:buNone/>
            </a:pPr>
            <a:r>
              <a:rPr lang="en-US" i="1" dirty="0">
                <a:latin typeface="Arial"/>
                <a:ea typeface="Arial"/>
                <a:cs typeface="Arial"/>
                <a:sym typeface="Arial"/>
              </a:rPr>
              <a:t>* Discussion prompt 2 can be difficult for young siblings to comprehend. Keep it simple.</a:t>
            </a:r>
            <a:endParaRPr i="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lnSpc>
                <a:spcPct val="100000"/>
              </a:lnSpc>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lang="en-US" dirty="0">
              <a:latin typeface="Lato"/>
              <a:ea typeface="Lato"/>
              <a:cs typeface="Lato"/>
              <a:sym typeface="Lato"/>
            </a:endParaRPr>
          </a:p>
          <a:p>
            <a:pPr marL="0" marR="0" lvl="0" indent="0" algn="l" rtl="0">
              <a:lnSpc>
                <a:spcPct val="107000"/>
              </a:lnSpc>
              <a:spcBef>
                <a:spcPts val="800"/>
              </a:spcBef>
              <a:spcAft>
                <a:spcPts val="0"/>
              </a:spcAft>
              <a:buClr>
                <a:srgbClr val="000000"/>
              </a:buClr>
              <a:buSzPts val="1400"/>
              <a:buFont typeface="Arial"/>
              <a:buNone/>
            </a:pPr>
            <a:endParaRPr dirty="0"/>
          </a:p>
          <a:p>
            <a:pPr marL="228600" lvl="0" indent="-64135" algn="l" rtl="0">
              <a:lnSpc>
                <a:spcPct val="90000"/>
              </a:lnSpc>
              <a:spcBef>
                <a:spcPts val="1800"/>
              </a:spcBef>
              <a:spcAft>
                <a:spcPts val="0"/>
              </a:spcAft>
              <a:buClr>
                <a:schemeClr val="lt1"/>
              </a:buClr>
              <a:buSzPts val="2800"/>
              <a:buFont typeface="Arial"/>
              <a:buNone/>
            </a:pPr>
            <a:endParaRPr sz="2400" dirty="0">
              <a:solidFill>
                <a:schemeClr val="lt1"/>
              </a:solidFill>
              <a:latin typeface="Lato"/>
              <a:ea typeface="Lato"/>
              <a:cs typeface="Lato"/>
              <a:sym typeface="Lato"/>
            </a:endParaRPr>
          </a:p>
          <a:p>
            <a:pPr marL="0" lvl="0" indent="0" algn="l" rtl="0">
              <a:lnSpc>
                <a:spcPct val="100000"/>
              </a:lnSpc>
              <a:spcBef>
                <a:spcPts val="0"/>
              </a:spcBef>
              <a:spcAft>
                <a:spcPts val="0"/>
              </a:spcAft>
              <a:buSzPts val="1400"/>
              <a:buNone/>
            </a:pPr>
            <a:endParaRPr dirty="0"/>
          </a:p>
        </p:txBody>
      </p:sp>
      <p:sp>
        <p:nvSpPr>
          <p:cNvPr id="172" name="Google Shape;17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solidFill>
                  <a:srgbClr val="FF0000"/>
                </a:solidFill>
                <a:latin typeface="Arial"/>
                <a:ea typeface="Arial"/>
                <a:cs typeface="Arial"/>
                <a:sym typeface="Arial"/>
              </a:rPr>
              <a:t>Sibling Aggression Question</a:t>
            </a:r>
            <a:endParaRPr b="1" dirty="0">
              <a:solidFill>
                <a:srgbClr val="FF0000"/>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br>
              <a:rPr lang="en-US" dirty="0">
                <a:latin typeface="Arial"/>
                <a:ea typeface="Arial"/>
                <a:cs typeface="Arial"/>
                <a:sym typeface="Arial"/>
              </a:rPr>
            </a:b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marR="0" lvl="0" indent="-228600" algn="l" defTabSz="914400" rtl="0" eaLnBrk="1" fontAlgn="auto" latinLnBrk="0" hangingPunct="1">
              <a:lnSpc>
                <a:spcPct val="100000"/>
              </a:lnSpc>
              <a:spcBef>
                <a:spcPts val="0"/>
              </a:spcBef>
              <a:spcAft>
                <a:spcPts val="0"/>
              </a:spcAft>
              <a:buClr>
                <a:schemeClr val="dk1"/>
              </a:buClr>
              <a:buSzPts val="1400"/>
              <a:buFont typeface="+mj-lt"/>
              <a:buAutoNum type="arabicPeriod"/>
              <a:tabLst/>
              <a:defRPr/>
            </a:pPr>
            <a:r>
              <a:rPr lang="en-US" dirty="0">
                <a:latin typeface="Arial"/>
                <a:ea typeface="Arial"/>
                <a:cs typeface="Arial"/>
                <a:sym typeface="Arial"/>
              </a:rPr>
              <a:t>Do you or your sibling get angry when things don’t feel “fair”? Please explain.</a:t>
            </a:r>
          </a:p>
          <a:p>
            <a:pPr marL="228600" lvl="0" indent="-228600" algn="l" rtl="0">
              <a:lnSpc>
                <a:spcPct val="100000"/>
              </a:lnSpc>
              <a:spcBef>
                <a:spcPts val="0"/>
              </a:spcBef>
              <a:spcAft>
                <a:spcPts val="0"/>
              </a:spcAft>
              <a:buClr>
                <a:schemeClr val="dk1"/>
              </a:buClr>
              <a:buSzPts val="1400"/>
              <a:buFont typeface="+mj-lt"/>
              <a:buAutoNum type="arabicPeriod"/>
            </a:pPr>
            <a:r>
              <a:rPr lang="en-US" dirty="0">
                <a:latin typeface="Arial"/>
                <a:ea typeface="Arial"/>
                <a:cs typeface="Arial"/>
                <a:sym typeface="Arial"/>
              </a:rPr>
              <a:t>When is it OK for kids to get extra support to make a situation more fair?</a:t>
            </a:r>
            <a:endParaRPr dirty="0">
              <a:latin typeface="Arial"/>
              <a:ea typeface="Arial"/>
              <a:cs typeface="Arial"/>
              <a:sym typeface="Arial"/>
            </a:endParaRPr>
          </a:p>
          <a:p>
            <a:pPr marL="228600" lvl="0" indent="-228600" algn="l" rtl="0">
              <a:lnSpc>
                <a:spcPct val="100000"/>
              </a:lnSpc>
              <a:spcBef>
                <a:spcPts val="0"/>
              </a:spcBef>
              <a:spcAft>
                <a:spcPts val="0"/>
              </a:spcAft>
              <a:buClr>
                <a:schemeClr val="dk1"/>
              </a:buClr>
              <a:buSzPts val="1400"/>
              <a:buFont typeface="+mj-lt"/>
              <a:buAutoNum type="arabicPeriod"/>
            </a:pPr>
            <a:r>
              <a:rPr lang="en-US" dirty="0">
                <a:latin typeface="Arial"/>
                <a:ea typeface="Arial"/>
                <a:cs typeface="Arial"/>
                <a:sym typeface="Arial"/>
              </a:rPr>
              <a:t>Have you or anyone you know needed accommodations at school or at home? Tell us about it.</a:t>
            </a:r>
            <a:endParaRPr dirty="0">
              <a:latin typeface="Arial"/>
              <a:ea typeface="Arial"/>
              <a:cs typeface="Arial"/>
              <a:sym typeface="Arial"/>
            </a:endParaRPr>
          </a:p>
          <a:p>
            <a:pPr marL="228600" lvl="0" indent="-228600" algn="l" rtl="0">
              <a:lnSpc>
                <a:spcPct val="100000"/>
              </a:lnSpc>
              <a:spcBef>
                <a:spcPts val="0"/>
              </a:spcBef>
              <a:spcAft>
                <a:spcPts val="0"/>
              </a:spcAft>
              <a:buClr>
                <a:schemeClr val="dk1"/>
              </a:buClr>
              <a:buSzPts val="1400"/>
              <a:buFont typeface="+mj-lt"/>
              <a:buAutoNum type="arabicPeriod"/>
            </a:pPr>
            <a:r>
              <a:rPr lang="en-US" dirty="0">
                <a:latin typeface="Arial"/>
                <a:ea typeface="Arial"/>
                <a:cs typeface="Arial"/>
                <a:sym typeface="Arial"/>
              </a:rPr>
              <a:t>What makes one picture fair and one picture equal?* </a:t>
            </a:r>
            <a:endParaRPr dirty="0">
              <a:latin typeface="Arial"/>
              <a:ea typeface="Arial"/>
              <a:cs typeface="Arial"/>
              <a:sym typeface="Arial"/>
            </a:endParaRPr>
          </a:p>
          <a:p>
            <a:pPr marL="228600" lvl="0" indent="-228600" algn="l" rtl="0">
              <a:lnSpc>
                <a:spcPct val="100000"/>
              </a:lnSpc>
              <a:spcBef>
                <a:spcPts val="0"/>
              </a:spcBef>
              <a:spcAft>
                <a:spcPts val="0"/>
              </a:spcAft>
              <a:buClr>
                <a:schemeClr val="dk1"/>
              </a:buClr>
              <a:buSzPts val="1400"/>
              <a:buFont typeface="+mj-lt"/>
              <a:buAutoNum type="arabicPeriod"/>
            </a:pPr>
            <a:r>
              <a:rPr lang="en-US" dirty="0">
                <a:latin typeface="Arial"/>
                <a:ea typeface="Arial"/>
                <a:cs typeface="Arial"/>
                <a:sym typeface="Arial"/>
              </a:rPr>
              <a:t>What is the difference between fair and equal?*</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lang="en-US" i="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i="1" dirty="0">
                <a:latin typeface="Arial"/>
                <a:ea typeface="Arial"/>
                <a:cs typeface="Arial"/>
                <a:sym typeface="Arial"/>
              </a:rPr>
              <a:t>* This can be a difficult question for young siblings because they may not have developed abstract reasoning skills. Keep it simple. </a:t>
            </a:r>
            <a:endParaRPr i="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lnSpc>
                <a:spcPct val="100000"/>
              </a:lnSpc>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lang="en-US" dirty="0">
              <a:latin typeface="Lato"/>
              <a:ea typeface="Lato"/>
              <a:cs typeface="Lato"/>
              <a:sym typeface="Lato"/>
            </a:endParaRPr>
          </a:p>
          <a:p>
            <a:pPr marL="0" lvl="0" indent="0" algn="l" rtl="0">
              <a:lnSpc>
                <a:spcPct val="107000"/>
              </a:lnSpc>
              <a:spcBef>
                <a:spcPts val="160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179" name="Google Shape;17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latin typeface="Arial"/>
                <a:ea typeface="Arial"/>
                <a:cs typeface="Arial"/>
                <a:sym typeface="Arial"/>
              </a:rPr>
              <a:t>Fair is Not Equal Question</a:t>
            </a:r>
            <a:endParaRPr b="1"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lnSpc>
                <a:spcPct val="100000"/>
              </a:lnSpc>
              <a:spcBef>
                <a:spcPts val="0"/>
              </a:spcBef>
              <a:spcAft>
                <a:spcPts val="0"/>
              </a:spcAft>
              <a:buClr>
                <a:schemeClr val="dk1"/>
              </a:buClr>
              <a:buSzPts val="1400"/>
              <a:buFont typeface="+mj-lt"/>
              <a:buAutoNum type="arabicPeriod"/>
            </a:pPr>
            <a:r>
              <a:rPr lang="en-US" dirty="0">
                <a:latin typeface="Arial"/>
                <a:ea typeface="Arial"/>
                <a:cs typeface="Arial"/>
                <a:sym typeface="Arial"/>
              </a:rPr>
              <a:t>How did the unfair situation make you feel? </a:t>
            </a:r>
            <a:endParaRPr dirty="0">
              <a:latin typeface="Arial"/>
              <a:ea typeface="Arial"/>
              <a:cs typeface="Arial"/>
              <a:sym typeface="Arial"/>
            </a:endParaRPr>
          </a:p>
          <a:p>
            <a:pPr marL="228600" lvl="0" indent="-228600" algn="l" rtl="0">
              <a:lnSpc>
                <a:spcPct val="100000"/>
              </a:lnSpc>
              <a:spcBef>
                <a:spcPts val="0"/>
              </a:spcBef>
              <a:spcAft>
                <a:spcPts val="0"/>
              </a:spcAft>
              <a:buClr>
                <a:schemeClr val="dk1"/>
              </a:buClr>
              <a:buSzPts val="1400"/>
              <a:buFont typeface="+mj-lt"/>
              <a:buAutoNum type="arabicPeriod"/>
            </a:pPr>
            <a:r>
              <a:rPr lang="en-US" dirty="0">
                <a:latin typeface="Arial"/>
                <a:ea typeface="Arial"/>
                <a:cs typeface="Arial"/>
                <a:sym typeface="Arial"/>
              </a:rPr>
              <a:t>What, if anything, did you learn from the unfair situation?</a:t>
            </a:r>
            <a:endParaRPr dirty="0">
              <a:latin typeface="Arial"/>
              <a:ea typeface="Arial"/>
              <a:cs typeface="Arial"/>
              <a:sym typeface="Arial"/>
            </a:endParaRPr>
          </a:p>
          <a:p>
            <a:pPr marL="228600" lvl="0" indent="-228600" algn="l" rtl="0">
              <a:lnSpc>
                <a:spcPct val="100000"/>
              </a:lnSpc>
              <a:spcBef>
                <a:spcPts val="0"/>
              </a:spcBef>
              <a:spcAft>
                <a:spcPts val="0"/>
              </a:spcAft>
              <a:buClr>
                <a:schemeClr val="dk1"/>
              </a:buClr>
              <a:buSzPts val="1400"/>
              <a:buFont typeface="+mj-lt"/>
              <a:buAutoNum type="arabicPeriod"/>
            </a:pPr>
            <a:r>
              <a:rPr lang="en-US" dirty="0">
                <a:latin typeface="Arial"/>
                <a:ea typeface="Arial"/>
                <a:cs typeface="Arial"/>
                <a:sym typeface="Arial"/>
              </a:rPr>
              <a:t>What coping skills did you use?</a:t>
            </a:r>
            <a:endParaRPr dirty="0">
              <a:latin typeface="Arial"/>
              <a:ea typeface="Arial"/>
              <a:cs typeface="Arial"/>
              <a:sym typeface="Arial"/>
            </a:endParaRPr>
          </a:p>
          <a:p>
            <a:pPr marL="228600" lvl="0" indent="-228600" algn="l" rtl="0">
              <a:lnSpc>
                <a:spcPct val="100000"/>
              </a:lnSpc>
              <a:spcBef>
                <a:spcPts val="0"/>
              </a:spcBef>
              <a:spcAft>
                <a:spcPts val="0"/>
              </a:spcAft>
              <a:buClr>
                <a:schemeClr val="dk1"/>
              </a:buClr>
              <a:buSzPts val="1400"/>
              <a:buFont typeface="+mj-lt"/>
              <a:buAutoNum type="arabicPeriod"/>
            </a:pPr>
            <a:r>
              <a:rPr lang="en-US" dirty="0">
                <a:latin typeface="Arial"/>
                <a:ea typeface="Arial"/>
                <a:cs typeface="Arial"/>
                <a:sym typeface="Arial"/>
              </a:rPr>
              <a:t>What would you do differently if the situation happened again?</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lnSpc>
                <a:spcPct val="100000"/>
              </a:lnSpc>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lang="en-US" dirty="0">
              <a:latin typeface="Lato"/>
              <a:ea typeface="Lato"/>
              <a:cs typeface="Lato"/>
              <a:sym typeface="Lato"/>
            </a:endParaRPr>
          </a:p>
          <a:p>
            <a:pPr marL="228600" lvl="0" indent="-64135" algn="l" rtl="0">
              <a:lnSpc>
                <a:spcPct val="90000"/>
              </a:lnSpc>
              <a:spcBef>
                <a:spcPts val="1800"/>
              </a:spcBef>
              <a:spcAft>
                <a:spcPts val="0"/>
              </a:spcAft>
              <a:buClr>
                <a:schemeClr val="lt1"/>
              </a:buClr>
              <a:buSzPts val="2800"/>
              <a:buFont typeface="Arial"/>
              <a:buNone/>
            </a:pPr>
            <a:endParaRPr sz="2400" dirty="0">
              <a:solidFill>
                <a:schemeClr val="lt1"/>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SzPts val="1400"/>
              <a:buNone/>
            </a:pPr>
            <a:endParaRPr dirty="0"/>
          </a:p>
        </p:txBody>
      </p:sp>
      <p:sp>
        <p:nvSpPr>
          <p:cNvPr id="187" name="Google Shape;18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2ad7f89059f_0_106"/>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15" name="Google Shape;15;g2ad7f89059f_0_106"/>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2ad7f89059f_0_10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g2ad7f89059f_0_141"/>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50" name="Google Shape;50;g2ad7f89059f_0_141"/>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SzPts val="2400"/>
              <a:buChar char="●"/>
              <a:defRPr/>
            </a:lvl1pPr>
            <a:lvl2pPr marL="914400" lvl="1" indent="-349250" algn="ctr">
              <a:spcBef>
                <a:spcPts val="0"/>
              </a:spcBef>
              <a:spcAft>
                <a:spcPts val="0"/>
              </a:spcAft>
              <a:buSzPts val="1900"/>
              <a:buChar char="○"/>
              <a:defRPr/>
            </a:lvl2pPr>
            <a:lvl3pPr marL="1371600" lvl="2" indent="-349250" algn="ctr">
              <a:spcBef>
                <a:spcPts val="0"/>
              </a:spcBef>
              <a:spcAft>
                <a:spcPts val="0"/>
              </a:spcAft>
              <a:buSzPts val="1900"/>
              <a:buChar char="■"/>
              <a:defRPr/>
            </a:lvl3pPr>
            <a:lvl4pPr marL="1828800" lvl="3" indent="-349250" algn="ctr">
              <a:spcBef>
                <a:spcPts val="0"/>
              </a:spcBef>
              <a:spcAft>
                <a:spcPts val="0"/>
              </a:spcAft>
              <a:buSzPts val="1900"/>
              <a:buChar char="●"/>
              <a:defRPr/>
            </a:lvl4pPr>
            <a:lvl5pPr marL="2286000" lvl="4" indent="-349250" algn="ctr">
              <a:spcBef>
                <a:spcPts val="0"/>
              </a:spcBef>
              <a:spcAft>
                <a:spcPts val="0"/>
              </a:spcAft>
              <a:buSzPts val="1900"/>
              <a:buChar char="○"/>
              <a:defRPr/>
            </a:lvl5pPr>
            <a:lvl6pPr marL="2743200" lvl="5" indent="-349250" algn="ctr">
              <a:spcBef>
                <a:spcPts val="0"/>
              </a:spcBef>
              <a:spcAft>
                <a:spcPts val="0"/>
              </a:spcAft>
              <a:buSzPts val="1900"/>
              <a:buChar char="■"/>
              <a:defRPr/>
            </a:lvl6pPr>
            <a:lvl7pPr marL="3200400" lvl="6" indent="-349250" algn="ctr">
              <a:spcBef>
                <a:spcPts val="0"/>
              </a:spcBef>
              <a:spcAft>
                <a:spcPts val="0"/>
              </a:spcAft>
              <a:buSzPts val="1900"/>
              <a:buChar char="●"/>
              <a:defRPr/>
            </a:lvl7pPr>
            <a:lvl8pPr marL="3657600" lvl="7" indent="-349250" algn="ctr">
              <a:spcBef>
                <a:spcPts val="0"/>
              </a:spcBef>
              <a:spcAft>
                <a:spcPts val="0"/>
              </a:spcAft>
              <a:buSzPts val="1900"/>
              <a:buChar char="○"/>
              <a:defRPr/>
            </a:lvl8pPr>
            <a:lvl9pPr marL="4114800" lvl="8" indent="-349250" algn="ctr">
              <a:spcBef>
                <a:spcPts val="0"/>
              </a:spcBef>
              <a:spcAft>
                <a:spcPts val="0"/>
              </a:spcAft>
              <a:buSzPts val="1900"/>
              <a:buChar char="■"/>
              <a:defRPr/>
            </a:lvl9pPr>
          </a:lstStyle>
          <a:p>
            <a:endParaRPr/>
          </a:p>
        </p:txBody>
      </p:sp>
      <p:sp>
        <p:nvSpPr>
          <p:cNvPr id="51" name="Google Shape;51;g2ad7f89059f_0_14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g2ad7f89059f_0_14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g2ad7f89059f_0_14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4300"/>
              <a:buNone/>
              <a:defRPr/>
            </a:lvl2pPr>
            <a:lvl3pPr lvl="2" algn="l" rtl="0">
              <a:lnSpc>
                <a:spcPct val="100000"/>
              </a:lnSpc>
              <a:spcBef>
                <a:spcPts val="0"/>
              </a:spcBef>
              <a:spcAft>
                <a:spcPts val="0"/>
              </a:spcAft>
              <a:buSzPts val="4300"/>
              <a:buNone/>
              <a:defRPr/>
            </a:lvl3pPr>
            <a:lvl4pPr lvl="3" algn="l" rtl="0">
              <a:lnSpc>
                <a:spcPct val="100000"/>
              </a:lnSpc>
              <a:spcBef>
                <a:spcPts val="0"/>
              </a:spcBef>
              <a:spcAft>
                <a:spcPts val="0"/>
              </a:spcAft>
              <a:buSzPts val="4300"/>
              <a:buNone/>
              <a:defRPr/>
            </a:lvl4pPr>
            <a:lvl5pPr lvl="4" algn="l" rtl="0">
              <a:lnSpc>
                <a:spcPct val="100000"/>
              </a:lnSpc>
              <a:spcBef>
                <a:spcPts val="0"/>
              </a:spcBef>
              <a:spcAft>
                <a:spcPts val="0"/>
              </a:spcAft>
              <a:buSzPts val="4300"/>
              <a:buNone/>
              <a:defRPr/>
            </a:lvl5pPr>
            <a:lvl6pPr lvl="5" algn="l" rtl="0">
              <a:lnSpc>
                <a:spcPct val="100000"/>
              </a:lnSpc>
              <a:spcBef>
                <a:spcPts val="0"/>
              </a:spcBef>
              <a:spcAft>
                <a:spcPts val="0"/>
              </a:spcAft>
              <a:buSzPts val="4300"/>
              <a:buNone/>
              <a:defRPr/>
            </a:lvl6pPr>
            <a:lvl7pPr lvl="6" algn="l" rtl="0">
              <a:lnSpc>
                <a:spcPct val="100000"/>
              </a:lnSpc>
              <a:spcBef>
                <a:spcPts val="0"/>
              </a:spcBef>
              <a:spcAft>
                <a:spcPts val="0"/>
              </a:spcAft>
              <a:buSzPts val="4300"/>
              <a:buNone/>
              <a:defRPr/>
            </a:lvl7pPr>
            <a:lvl8pPr lvl="7" algn="l" rtl="0">
              <a:lnSpc>
                <a:spcPct val="100000"/>
              </a:lnSpc>
              <a:spcBef>
                <a:spcPts val="0"/>
              </a:spcBef>
              <a:spcAft>
                <a:spcPts val="0"/>
              </a:spcAft>
              <a:buSzPts val="4300"/>
              <a:buNone/>
              <a:defRPr/>
            </a:lvl8pPr>
            <a:lvl9pPr lvl="8" algn="l" rtl="0">
              <a:lnSpc>
                <a:spcPct val="100000"/>
              </a:lnSpc>
              <a:spcBef>
                <a:spcPts val="0"/>
              </a:spcBef>
              <a:spcAft>
                <a:spcPts val="0"/>
              </a:spcAft>
              <a:buSzPts val="4300"/>
              <a:buNone/>
              <a:defRPr/>
            </a:lvl9pPr>
          </a:lstStyle>
          <a:p>
            <a:endParaRPr/>
          </a:p>
        </p:txBody>
      </p:sp>
      <p:sp>
        <p:nvSpPr>
          <p:cNvPr id="56" name="Google Shape;56;g2ad7f89059f_0_14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57" name="Google Shape;57;g2ad7f89059f_0_14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58" name="Google Shape;58;g2ad7f89059f_0_14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59" name="Google Shape;59;g2ad7f89059f_0_14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4"/>
        <p:cNvGrpSpPr/>
        <p:nvPr/>
      </p:nvGrpSpPr>
      <p:grpSpPr>
        <a:xfrm>
          <a:off x="0" y="0"/>
          <a:ext cx="0" cy="0"/>
          <a:chOff x="0" y="0"/>
          <a:chExt cx="0" cy="0"/>
        </a:xfrm>
      </p:grpSpPr>
      <p:sp>
        <p:nvSpPr>
          <p:cNvPr id="65" name="Google Shape;65;g1ee83ed6c28_0_67"/>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rmAutofit/>
          </a:bodyPr>
          <a:lstStyle>
            <a:lvl1pPr lvl="0" algn="ctr" rtl="0">
              <a:lnSpc>
                <a:spcPct val="100000"/>
              </a:lnSpc>
              <a:spcBef>
                <a:spcPts val="0"/>
              </a:spcBef>
              <a:spcAft>
                <a:spcPts val="0"/>
              </a:spcAft>
              <a:buSzPts val="6900"/>
              <a:buNone/>
              <a:defRPr sz="6900"/>
            </a:lvl1pPr>
            <a:lvl2pPr lvl="1" algn="ctr" rtl="0">
              <a:lnSpc>
                <a:spcPct val="100000"/>
              </a:lnSpc>
              <a:spcBef>
                <a:spcPts val="0"/>
              </a:spcBef>
              <a:spcAft>
                <a:spcPts val="0"/>
              </a:spcAft>
              <a:buSzPts val="6900"/>
              <a:buNone/>
              <a:defRPr sz="6900"/>
            </a:lvl2pPr>
            <a:lvl3pPr lvl="2" algn="ctr" rtl="0">
              <a:lnSpc>
                <a:spcPct val="100000"/>
              </a:lnSpc>
              <a:spcBef>
                <a:spcPts val="0"/>
              </a:spcBef>
              <a:spcAft>
                <a:spcPts val="0"/>
              </a:spcAft>
              <a:buSzPts val="6900"/>
              <a:buNone/>
              <a:defRPr sz="6900"/>
            </a:lvl3pPr>
            <a:lvl4pPr lvl="3" algn="ctr" rtl="0">
              <a:lnSpc>
                <a:spcPct val="100000"/>
              </a:lnSpc>
              <a:spcBef>
                <a:spcPts val="0"/>
              </a:spcBef>
              <a:spcAft>
                <a:spcPts val="0"/>
              </a:spcAft>
              <a:buSzPts val="6900"/>
              <a:buNone/>
              <a:defRPr sz="6900"/>
            </a:lvl4pPr>
            <a:lvl5pPr lvl="4" algn="ctr" rtl="0">
              <a:lnSpc>
                <a:spcPct val="100000"/>
              </a:lnSpc>
              <a:spcBef>
                <a:spcPts val="0"/>
              </a:spcBef>
              <a:spcAft>
                <a:spcPts val="0"/>
              </a:spcAft>
              <a:buSzPts val="6900"/>
              <a:buNone/>
              <a:defRPr sz="6900"/>
            </a:lvl5pPr>
            <a:lvl6pPr lvl="5" algn="ctr" rtl="0">
              <a:lnSpc>
                <a:spcPct val="100000"/>
              </a:lnSpc>
              <a:spcBef>
                <a:spcPts val="0"/>
              </a:spcBef>
              <a:spcAft>
                <a:spcPts val="0"/>
              </a:spcAft>
              <a:buSzPts val="6900"/>
              <a:buNone/>
              <a:defRPr sz="6900"/>
            </a:lvl6pPr>
            <a:lvl7pPr lvl="6" algn="ctr" rtl="0">
              <a:lnSpc>
                <a:spcPct val="100000"/>
              </a:lnSpc>
              <a:spcBef>
                <a:spcPts val="0"/>
              </a:spcBef>
              <a:spcAft>
                <a:spcPts val="0"/>
              </a:spcAft>
              <a:buSzPts val="6900"/>
              <a:buNone/>
              <a:defRPr sz="6900"/>
            </a:lvl7pPr>
            <a:lvl8pPr lvl="7" algn="ctr" rtl="0">
              <a:lnSpc>
                <a:spcPct val="100000"/>
              </a:lnSpc>
              <a:spcBef>
                <a:spcPts val="0"/>
              </a:spcBef>
              <a:spcAft>
                <a:spcPts val="0"/>
              </a:spcAft>
              <a:buSzPts val="6900"/>
              <a:buNone/>
              <a:defRPr sz="6900"/>
            </a:lvl8pPr>
            <a:lvl9pPr lvl="8" algn="ctr" rtl="0">
              <a:lnSpc>
                <a:spcPct val="100000"/>
              </a:lnSpc>
              <a:spcBef>
                <a:spcPts val="0"/>
              </a:spcBef>
              <a:spcAft>
                <a:spcPts val="0"/>
              </a:spcAft>
              <a:buSzPts val="6900"/>
              <a:buNone/>
              <a:defRPr sz="6900"/>
            </a:lvl9pPr>
          </a:lstStyle>
          <a:p>
            <a:endParaRPr/>
          </a:p>
        </p:txBody>
      </p:sp>
      <p:sp>
        <p:nvSpPr>
          <p:cNvPr id="66" name="Google Shape;66;g1ee83ed6c28_0_67"/>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rmAutofit/>
          </a:bodyPr>
          <a:lstStyle>
            <a:lvl1pPr lvl="0" algn="ctr" rtl="0">
              <a:lnSpc>
                <a:spcPct val="100000"/>
              </a:lnSpc>
              <a:spcBef>
                <a:spcPts val="0"/>
              </a:spcBef>
              <a:spcAft>
                <a:spcPts val="0"/>
              </a:spcAft>
              <a:buSzPts val="3700"/>
              <a:buNone/>
              <a:defRPr sz="3700"/>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67" name="Google Shape;67;g1ee83ed6c28_0_6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8"/>
        <p:cNvGrpSpPr/>
        <p:nvPr/>
      </p:nvGrpSpPr>
      <p:grpSpPr>
        <a:xfrm>
          <a:off x="0" y="0"/>
          <a:ext cx="0" cy="0"/>
          <a:chOff x="0" y="0"/>
          <a:chExt cx="0" cy="0"/>
        </a:xfrm>
      </p:grpSpPr>
      <p:sp>
        <p:nvSpPr>
          <p:cNvPr id="69" name="Google Shape;69;g1ee83ed6c28_0_7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4300"/>
              <a:buNone/>
              <a:defRPr/>
            </a:lvl2pPr>
            <a:lvl3pPr lvl="2" algn="l" rtl="0">
              <a:lnSpc>
                <a:spcPct val="100000"/>
              </a:lnSpc>
              <a:spcBef>
                <a:spcPts val="0"/>
              </a:spcBef>
              <a:spcAft>
                <a:spcPts val="0"/>
              </a:spcAft>
              <a:buSzPts val="4300"/>
              <a:buNone/>
              <a:defRPr/>
            </a:lvl3pPr>
            <a:lvl4pPr lvl="3" algn="l" rtl="0">
              <a:lnSpc>
                <a:spcPct val="100000"/>
              </a:lnSpc>
              <a:spcBef>
                <a:spcPts val="0"/>
              </a:spcBef>
              <a:spcAft>
                <a:spcPts val="0"/>
              </a:spcAft>
              <a:buSzPts val="4300"/>
              <a:buNone/>
              <a:defRPr/>
            </a:lvl4pPr>
            <a:lvl5pPr lvl="4" algn="l" rtl="0">
              <a:lnSpc>
                <a:spcPct val="100000"/>
              </a:lnSpc>
              <a:spcBef>
                <a:spcPts val="0"/>
              </a:spcBef>
              <a:spcAft>
                <a:spcPts val="0"/>
              </a:spcAft>
              <a:buSzPts val="4300"/>
              <a:buNone/>
              <a:defRPr/>
            </a:lvl5pPr>
            <a:lvl6pPr lvl="5" algn="l" rtl="0">
              <a:lnSpc>
                <a:spcPct val="100000"/>
              </a:lnSpc>
              <a:spcBef>
                <a:spcPts val="0"/>
              </a:spcBef>
              <a:spcAft>
                <a:spcPts val="0"/>
              </a:spcAft>
              <a:buSzPts val="4300"/>
              <a:buNone/>
              <a:defRPr/>
            </a:lvl6pPr>
            <a:lvl7pPr lvl="6" algn="l" rtl="0">
              <a:lnSpc>
                <a:spcPct val="100000"/>
              </a:lnSpc>
              <a:spcBef>
                <a:spcPts val="0"/>
              </a:spcBef>
              <a:spcAft>
                <a:spcPts val="0"/>
              </a:spcAft>
              <a:buSzPts val="4300"/>
              <a:buNone/>
              <a:defRPr/>
            </a:lvl7pPr>
            <a:lvl8pPr lvl="7" algn="l" rtl="0">
              <a:lnSpc>
                <a:spcPct val="100000"/>
              </a:lnSpc>
              <a:spcBef>
                <a:spcPts val="0"/>
              </a:spcBef>
              <a:spcAft>
                <a:spcPts val="0"/>
              </a:spcAft>
              <a:buSzPts val="4300"/>
              <a:buNone/>
              <a:defRPr/>
            </a:lvl8pPr>
            <a:lvl9pPr lvl="8" algn="l" rtl="0">
              <a:lnSpc>
                <a:spcPct val="100000"/>
              </a:lnSpc>
              <a:spcBef>
                <a:spcPts val="0"/>
              </a:spcBef>
              <a:spcAft>
                <a:spcPts val="0"/>
              </a:spcAft>
              <a:buSzPts val="4300"/>
              <a:buNone/>
              <a:defRPr/>
            </a:lvl9pPr>
          </a:lstStyle>
          <a:p>
            <a:endParaRPr/>
          </a:p>
        </p:txBody>
      </p:sp>
      <p:sp>
        <p:nvSpPr>
          <p:cNvPr id="70" name="Google Shape;70;g1ee83ed6c28_0_7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71" name="Google Shape;71;g1ee83ed6c28_0_7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72" name="Google Shape;72;g1ee83ed6c28_0_7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73" name="Google Shape;73;g1ee83ed6c28_0_7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4"/>
        <p:cNvGrpSpPr/>
        <p:nvPr/>
      </p:nvGrpSpPr>
      <p:grpSpPr>
        <a:xfrm>
          <a:off x="0" y="0"/>
          <a:ext cx="0" cy="0"/>
          <a:chOff x="0" y="0"/>
          <a:chExt cx="0" cy="0"/>
        </a:xfrm>
      </p:grpSpPr>
      <p:sp>
        <p:nvSpPr>
          <p:cNvPr id="75" name="Google Shape;75;g1ee83ed6c28_0_77"/>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rmAutofit/>
          </a:bodyPr>
          <a:lstStyle>
            <a:lvl1pPr lvl="0" algn="ctr" rtl="0">
              <a:lnSpc>
                <a:spcPct val="100000"/>
              </a:lnSpc>
              <a:spcBef>
                <a:spcPts val="0"/>
              </a:spcBef>
              <a:spcAft>
                <a:spcPts val="0"/>
              </a:spcAft>
              <a:buSzPts val="4800"/>
              <a:buNone/>
              <a:defRPr sz="4800"/>
            </a:lvl1pPr>
            <a:lvl2pPr lvl="1" algn="ctr" rtl="0">
              <a:lnSpc>
                <a:spcPct val="100000"/>
              </a:lnSpc>
              <a:spcBef>
                <a:spcPts val="0"/>
              </a:spcBef>
              <a:spcAft>
                <a:spcPts val="0"/>
              </a:spcAft>
              <a:buSzPts val="4800"/>
              <a:buNone/>
              <a:defRPr sz="4800"/>
            </a:lvl2pPr>
            <a:lvl3pPr lvl="2" algn="ctr" rtl="0">
              <a:lnSpc>
                <a:spcPct val="100000"/>
              </a:lnSpc>
              <a:spcBef>
                <a:spcPts val="0"/>
              </a:spcBef>
              <a:spcAft>
                <a:spcPts val="0"/>
              </a:spcAft>
              <a:buSzPts val="4800"/>
              <a:buNone/>
              <a:defRPr sz="4800"/>
            </a:lvl3pPr>
            <a:lvl4pPr lvl="3" algn="ctr" rtl="0">
              <a:lnSpc>
                <a:spcPct val="100000"/>
              </a:lnSpc>
              <a:spcBef>
                <a:spcPts val="0"/>
              </a:spcBef>
              <a:spcAft>
                <a:spcPts val="0"/>
              </a:spcAft>
              <a:buSzPts val="4800"/>
              <a:buNone/>
              <a:defRPr sz="4800"/>
            </a:lvl4pPr>
            <a:lvl5pPr lvl="4" algn="ctr" rtl="0">
              <a:lnSpc>
                <a:spcPct val="100000"/>
              </a:lnSpc>
              <a:spcBef>
                <a:spcPts val="0"/>
              </a:spcBef>
              <a:spcAft>
                <a:spcPts val="0"/>
              </a:spcAft>
              <a:buSzPts val="4800"/>
              <a:buNone/>
              <a:defRPr sz="4800"/>
            </a:lvl5pPr>
            <a:lvl6pPr lvl="5" algn="ctr" rtl="0">
              <a:lnSpc>
                <a:spcPct val="100000"/>
              </a:lnSpc>
              <a:spcBef>
                <a:spcPts val="0"/>
              </a:spcBef>
              <a:spcAft>
                <a:spcPts val="0"/>
              </a:spcAft>
              <a:buSzPts val="4800"/>
              <a:buNone/>
              <a:defRPr sz="4800"/>
            </a:lvl6pPr>
            <a:lvl7pPr lvl="6" algn="ctr" rtl="0">
              <a:lnSpc>
                <a:spcPct val="100000"/>
              </a:lnSpc>
              <a:spcBef>
                <a:spcPts val="0"/>
              </a:spcBef>
              <a:spcAft>
                <a:spcPts val="0"/>
              </a:spcAft>
              <a:buSzPts val="4800"/>
              <a:buNone/>
              <a:defRPr sz="4800"/>
            </a:lvl7pPr>
            <a:lvl8pPr lvl="7" algn="ctr" rtl="0">
              <a:lnSpc>
                <a:spcPct val="100000"/>
              </a:lnSpc>
              <a:spcBef>
                <a:spcPts val="0"/>
              </a:spcBef>
              <a:spcAft>
                <a:spcPts val="0"/>
              </a:spcAft>
              <a:buSzPts val="4800"/>
              <a:buNone/>
              <a:defRPr sz="4800"/>
            </a:lvl8pPr>
            <a:lvl9pPr lvl="8" algn="ctr" rtl="0">
              <a:lnSpc>
                <a:spcPct val="100000"/>
              </a:lnSpc>
              <a:spcBef>
                <a:spcPts val="0"/>
              </a:spcBef>
              <a:spcAft>
                <a:spcPts val="0"/>
              </a:spcAft>
              <a:buSzPts val="4800"/>
              <a:buNone/>
              <a:defRPr sz="4800"/>
            </a:lvl9pPr>
          </a:lstStyle>
          <a:p>
            <a:endParaRPr/>
          </a:p>
        </p:txBody>
      </p:sp>
      <p:sp>
        <p:nvSpPr>
          <p:cNvPr id="76" name="Google Shape;76;g1ee83ed6c28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7"/>
        <p:cNvGrpSpPr/>
        <p:nvPr/>
      </p:nvGrpSpPr>
      <p:grpSpPr>
        <a:xfrm>
          <a:off x="0" y="0"/>
          <a:ext cx="0" cy="0"/>
          <a:chOff x="0" y="0"/>
          <a:chExt cx="0" cy="0"/>
        </a:xfrm>
      </p:grpSpPr>
      <p:sp>
        <p:nvSpPr>
          <p:cNvPr id="78" name="Google Shape;78;g1ee83ed6c28_0_80"/>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rtl="0">
              <a:lnSpc>
                <a:spcPct val="100000"/>
              </a:lnSpc>
              <a:spcBef>
                <a:spcPts val="0"/>
              </a:spcBef>
              <a:spcAft>
                <a:spcPts val="0"/>
              </a:spcAft>
              <a:buSzPts val="3700"/>
              <a:buNone/>
              <a:defRPr/>
            </a:lvl1pPr>
            <a:lvl2pPr lvl="1" algn="l" rtl="0">
              <a:lnSpc>
                <a:spcPct val="100000"/>
              </a:lnSpc>
              <a:spcBef>
                <a:spcPts val="0"/>
              </a:spcBef>
              <a:spcAft>
                <a:spcPts val="0"/>
              </a:spcAft>
              <a:buSzPts val="3700"/>
              <a:buNone/>
              <a:defRPr/>
            </a:lvl2pPr>
            <a:lvl3pPr lvl="2" algn="l" rtl="0">
              <a:lnSpc>
                <a:spcPct val="100000"/>
              </a:lnSpc>
              <a:spcBef>
                <a:spcPts val="0"/>
              </a:spcBef>
              <a:spcAft>
                <a:spcPts val="0"/>
              </a:spcAft>
              <a:buSzPts val="3700"/>
              <a:buNone/>
              <a:defRPr/>
            </a:lvl3pPr>
            <a:lvl4pPr lvl="3" algn="l" rtl="0">
              <a:lnSpc>
                <a:spcPct val="100000"/>
              </a:lnSpc>
              <a:spcBef>
                <a:spcPts val="0"/>
              </a:spcBef>
              <a:spcAft>
                <a:spcPts val="0"/>
              </a:spcAft>
              <a:buSzPts val="3700"/>
              <a:buNone/>
              <a:defRPr/>
            </a:lvl4pPr>
            <a:lvl5pPr lvl="4" algn="l" rtl="0">
              <a:lnSpc>
                <a:spcPct val="100000"/>
              </a:lnSpc>
              <a:spcBef>
                <a:spcPts val="0"/>
              </a:spcBef>
              <a:spcAft>
                <a:spcPts val="0"/>
              </a:spcAft>
              <a:buSzPts val="3700"/>
              <a:buNone/>
              <a:defRPr/>
            </a:lvl5pPr>
            <a:lvl6pPr lvl="5" algn="l" rtl="0">
              <a:lnSpc>
                <a:spcPct val="100000"/>
              </a:lnSpc>
              <a:spcBef>
                <a:spcPts val="0"/>
              </a:spcBef>
              <a:spcAft>
                <a:spcPts val="0"/>
              </a:spcAft>
              <a:buSzPts val="3700"/>
              <a:buNone/>
              <a:defRPr/>
            </a:lvl6pPr>
            <a:lvl7pPr lvl="6" algn="l" rtl="0">
              <a:lnSpc>
                <a:spcPct val="100000"/>
              </a:lnSpc>
              <a:spcBef>
                <a:spcPts val="0"/>
              </a:spcBef>
              <a:spcAft>
                <a:spcPts val="0"/>
              </a:spcAft>
              <a:buSzPts val="3700"/>
              <a:buNone/>
              <a:defRPr/>
            </a:lvl7pPr>
            <a:lvl8pPr lvl="7" algn="l" rtl="0">
              <a:lnSpc>
                <a:spcPct val="100000"/>
              </a:lnSpc>
              <a:spcBef>
                <a:spcPts val="0"/>
              </a:spcBef>
              <a:spcAft>
                <a:spcPts val="0"/>
              </a:spcAft>
              <a:buSzPts val="3700"/>
              <a:buNone/>
              <a:defRPr/>
            </a:lvl8pPr>
            <a:lvl9pPr lvl="8" algn="l" rtl="0">
              <a:lnSpc>
                <a:spcPct val="100000"/>
              </a:lnSpc>
              <a:spcBef>
                <a:spcPts val="0"/>
              </a:spcBef>
              <a:spcAft>
                <a:spcPts val="0"/>
              </a:spcAft>
              <a:buSzPts val="3700"/>
              <a:buNone/>
              <a:defRPr/>
            </a:lvl9pPr>
          </a:lstStyle>
          <a:p>
            <a:endParaRPr/>
          </a:p>
        </p:txBody>
      </p:sp>
      <p:sp>
        <p:nvSpPr>
          <p:cNvPr id="79" name="Google Shape;79;g1ee83ed6c28_0_80"/>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rtl="0">
              <a:lnSpc>
                <a:spcPct val="115000"/>
              </a:lnSpc>
              <a:spcBef>
                <a:spcPts val="0"/>
              </a:spcBef>
              <a:spcAft>
                <a:spcPts val="0"/>
              </a:spcAft>
              <a:buSzPts val="2400"/>
              <a:buChar char="●"/>
              <a:defRPr/>
            </a:lvl1pPr>
            <a:lvl2pPr marL="914400" lvl="1" indent="-349250" algn="l" rtl="0">
              <a:lnSpc>
                <a:spcPct val="115000"/>
              </a:lnSpc>
              <a:spcBef>
                <a:spcPts val="0"/>
              </a:spcBef>
              <a:spcAft>
                <a:spcPts val="0"/>
              </a:spcAft>
              <a:buSzPts val="1900"/>
              <a:buChar char="○"/>
              <a:defRPr/>
            </a:lvl2pPr>
            <a:lvl3pPr marL="1371600" lvl="2" indent="-349250" algn="l" rtl="0">
              <a:lnSpc>
                <a:spcPct val="115000"/>
              </a:lnSpc>
              <a:spcBef>
                <a:spcPts val="0"/>
              </a:spcBef>
              <a:spcAft>
                <a:spcPts val="0"/>
              </a:spcAft>
              <a:buSzPts val="1900"/>
              <a:buChar char="■"/>
              <a:defRPr/>
            </a:lvl3pPr>
            <a:lvl4pPr marL="1828800" lvl="3" indent="-349250" algn="l" rtl="0">
              <a:lnSpc>
                <a:spcPct val="115000"/>
              </a:lnSpc>
              <a:spcBef>
                <a:spcPts val="0"/>
              </a:spcBef>
              <a:spcAft>
                <a:spcPts val="0"/>
              </a:spcAft>
              <a:buSzPts val="1900"/>
              <a:buChar char="●"/>
              <a:defRPr/>
            </a:lvl4pPr>
            <a:lvl5pPr marL="2286000" lvl="4" indent="-349250" algn="l" rtl="0">
              <a:lnSpc>
                <a:spcPct val="115000"/>
              </a:lnSpc>
              <a:spcBef>
                <a:spcPts val="0"/>
              </a:spcBef>
              <a:spcAft>
                <a:spcPts val="0"/>
              </a:spcAft>
              <a:buSzPts val="1900"/>
              <a:buChar char="○"/>
              <a:defRPr/>
            </a:lvl5pPr>
            <a:lvl6pPr marL="2743200" lvl="5" indent="-349250" algn="l" rtl="0">
              <a:lnSpc>
                <a:spcPct val="115000"/>
              </a:lnSpc>
              <a:spcBef>
                <a:spcPts val="0"/>
              </a:spcBef>
              <a:spcAft>
                <a:spcPts val="0"/>
              </a:spcAft>
              <a:buSzPts val="1900"/>
              <a:buChar char="■"/>
              <a:defRPr/>
            </a:lvl6pPr>
            <a:lvl7pPr marL="3200400" lvl="6" indent="-349250" algn="l" rtl="0">
              <a:lnSpc>
                <a:spcPct val="115000"/>
              </a:lnSpc>
              <a:spcBef>
                <a:spcPts val="0"/>
              </a:spcBef>
              <a:spcAft>
                <a:spcPts val="0"/>
              </a:spcAft>
              <a:buSzPts val="1900"/>
              <a:buChar char="●"/>
              <a:defRPr/>
            </a:lvl7pPr>
            <a:lvl8pPr marL="3657600" lvl="7" indent="-349250" algn="l" rtl="0">
              <a:lnSpc>
                <a:spcPct val="115000"/>
              </a:lnSpc>
              <a:spcBef>
                <a:spcPts val="0"/>
              </a:spcBef>
              <a:spcAft>
                <a:spcPts val="0"/>
              </a:spcAft>
              <a:buSzPts val="1900"/>
              <a:buChar char="○"/>
              <a:defRPr/>
            </a:lvl8pPr>
            <a:lvl9pPr marL="4114800" lvl="8" indent="-349250" algn="l" rtl="0">
              <a:lnSpc>
                <a:spcPct val="115000"/>
              </a:lnSpc>
              <a:spcBef>
                <a:spcPts val="0"/>
              </a:spcBef>
              <a:spcAft>
                <a:spcPts val="0"/>
              </a:spcAft>
              <a:buSzPts val="1900"/>
              <a:buChar char="■"/>
              <a:defRPr/>
            </a:lvl9pPr>
          </a:lstStyle>
          <a:p>
            <a:endParaRPr/>
          </a:p>
        </p:txBody>
      </p:sp>
      <p:sp>
        <p:nvSpPr>
          <p:cNvPr id="80" name="Google Shape;80;g1ee83ed6c28_0_8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1"/>
        <p:cNvGrpSpPr/>
        <p:nvPr/>
      </p:nvGrpSpPr>
      <p:grpSpPr>
        <a:xfrm>
          <a:off x="0" y="0"/>
          <a:ext cx="0" cy="0"/>
          <a:chOff x="0" y="0"/>
          <a:chExt cx="0" cy="0"/>
        </a:xfrm>
      </p:grpSpPr>
      <p:sp>
        <p:nvSpPr>
          <p:cNvPr id="82" name="Google Shape;82;g1ee83ed6c28_0_8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rtl="0">
              <a:lnSpc>
                <a:spcPct val="100000"/>
              </a:lnSpc>
              <a:spcBef>
                <a:spcPts val="0"/>
              </a:spcBef>
              <a:spcAft>
                <a:spcPts val="0"/>
              </a:spcAft>
              <a:buSzPts val="3700"/>
              <a:buNone/>
              <a:defRPr/>
            </a:lvl1pPr>
            <a:lvl2pPr lvl="1" algn="l" rtl="0">
              <a:lnSpc>
                <a:spcPct val="100000"/>
              </a:lnSpc>
              <a:spcBef>
                <a:spcPts val="0"/>
              </a:spcBef>
              <a:spcAft>
                <a:spcPts val="0"/>
              </a:spcAft>
              <a:buSzPts val="3700"/>
              <a:buNone/>
              <a:defRPr/>
            </a:lvl2pPr>
            <a:lvl3pPr lvl="2" algn="l" rtl="0">
              <a:lnSpc>
                <a:spcPct val="100000"/>
              </a:lnSpc>
              <a:spcBef>
                <a:spcPts val="0"/>
              </a:spcBef>
              <a:spcAft>
                <a:spcPts val="0"/>
              </a:spcAft>
              <a:buSzPts val="3700"/>
              <a:buNone/>
              <a:defRPr/>
            </a:lvl3pPr>
            <a:lvl4pPr lvl="3" algn="l" rtl="0">
              <a:lnSpc>
                <a:spcPct val="100000"/>
              </a:lnSpc>
              <a:spcBef>
                <a:spcPts val="0"/>
              </a:spcBef>
              <a:spcAft>
                <a:spcPts val="0"/>
              </a:spcAft>
              <a:buSzPts val="3700"/>
              <a:buNone/>
              <a:defRPr/>
            </a:lvl4pPr>
            <a:lvl5pPr lvl="4" algn="l" rtl="0">
              <a:lnSpc>
                <a:spcPct val="100000"/>
              </a:lnSpc>
              <a:spcBef>
                <a:spcPts val="0"/>
              </a:spcBef>
              <a:spcAft>
                <a:spcPts val="0"/>
              </a:spcAft>
              <a:buSzPts val="3700"/>
              <a:buNone/>
              <a:defRPr/>
            </a:lvl5pPr>
            <a:lvl6pPr lvl="5" algn="l" rtl="0">
              <a:lnSpc>
                <a:spcPct val="100000"/>
              </a:lnSpc>
              <a:spcBef>
                <a:spcPts val="0"/>
              </a:spcBef>
              <a:spcAft>
                <a:spcPts val="0"/>
              </a:spcAft>
              <a:buSzPts val="3700"/>
              <a:buNone/>
              <a:defRPr/>
            </a:lvl6pPr>
            <a:lvl7pPr lvl="6" algn="l" rtl="0">
              <a:lnSpc>
                <a:spcPct val="100000"/>
              </a:lnSpc>
              <a:spcBef>
                <a:spcPts val="0"/>
              </a:spcBef>
              <a:spcAft>
                <a:spcPts val="0"/>
              </a:spcAft>
              <a:buSzPts val="3700"/>
              <a:buNone/>
              <a:defRPr/>
            </a:lvl7pPr>
            <a:lvl8pPr lvl="7" algn="l" rtl="0">
              <a:lnSpc>
                <a:spcPct val="100000"/>
              </a:lnSpc>
              <a:spcBef>
                <a:spcPts val="0"/>
              </a:spcBef>
              <a:spcAft>
                <a:spcPts val="0"/>
              </a:spcAft>
              <a:buSzPts val="3700"/>
              <a:buNone/>
              <a:defRPr/>
            </a:lvl8pPr>
            <a:lvl9pPr lvl="8" algn="l" rtl="0">
              <a:lnSpc>
                <a:spcPct val="100000"/>
              </a:lnSpc>
              <a:spcBef>
                <a:spcPts val="0"/>
              </a:spcBef>
              <a:spcAft>
                <a:spcPts val="0"/>
              </a:spcAft>
              <a:buSzPts val="3700"/>
              <a:buNone/>
              <a:defRPr/>
            </a:lvl9pPr>
          </a:lstStyle>
          <a:p>
            <a:endParaRPr/>
          </a:p>
        </p:txBody>
      </p:sp>
      <p:sp>
        <p:nvSpPr>
          <p:cNvPr id="83" name="Google Shape;83;g1ee83ed6c28_0_84"/>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rtl="0">
              <a:lnSpc>
                <a:spcPct val="115000"/>
              </a:lnSpc>
              <a:spcBef>
                <a:spcPts val="0"/>
              </a:spcBef>
              <a:spcAft>
                <a:spcPts val="0"/>
              </a:spcAft>
              <a:buSzPts val="1900"/>
              <a:buChar char="●"/>
              <a:defRPr sz="1900"/>
            </a:lvl1pPr>
            <a:lvl2pPr marL="914400" lvl="1" indent="-330200" algn="l" rtl="0">
              <a:lnSpc>
                <a:spcPct val="115000"/>
              </a:lnSpc>
              <a:spcBef>
                <a:spcPts val="0"/>
              </a:spcBef>
              <a:spcAft>
                <a:spcPts val="0"/>
              </a:spcAft>
              <a:buSzPts val="1600"/>
              <a:buChar char="○"/>
              <a:defRPr sz="1600"/>
            </a:lvl2pPr>
            <a:lvl3pPr marL="1371600" lvl="2" indent="-330200" algn="l" rtl="0">
              <a:lnSpc>
                <a:spcPct val="115000"/>
              </a:lnSpc>
              <a:spcBef>
                <a:spcPts val="0"/>
              </a:spcBef>
              <a:spcAft>
                <a:spcPts val="0"/>
              </a:spcAft>
              <a:buSzPts val="1600"/>
              <a:buChar char="■"/>
              <a:defRPr sz="1600"/>
            </a:lvl3pPr>
            <a:lvl4pPr marL="1828800" lvl="3" indent="-330200" algn="l" rtl="0">
              <a:lnSpc>
                <a:spcPct val="115000"/>
              </a:lnSpc>
              <a:spcBef>
                <a:spcPts val="0"/>
              </a:spcBef>
              <a:spcAft>
                <a:spcPts val="0"/>
              </a:spcAft>
              <a:buSzPts val="1600"/>
              <a:buChar char="●"/>
              <a:defRPr sz="1600"/>
            </a:lvl4pPr>
            <a:lvl5pPr marL="2286000" lvl="4" indent="-330200" algn="l" rtl="0">
              <a:lnSpc>
                <a:spcPct val="115000"/>
              </a:lnSpc>
              <a:spcBef>
                <a:spcPts val="0"/>
              </a:spcBef>
              <a:spcAft>
                <a:spcPts val="0"/>
              </a:spcAft>
              <a:buSzPts val="1600"/>
              <a:buChar char="○"/>
              <a:defRPr sz="1600"/>
            </a:lvl5pPr>
            <a:lvl6pPr marL="2743200" lvl="5" indent="-330200" algn="l" rtl="0">
              <a:lnSpc>
                <a:spcPct val="115000"/>
              </a:lnSpc>
              <a:spcBef>
                <a:spcPts val="0"/>
              </a:spcBef>
              <a:spcAft>
                <a:spcPts val="0"/>
              </a:spcAft>
              <a:buSzPts val="1600"/>
              <a:buChar char="■"/>
              <a:defRPr sz="1600"/>
            </a:lvl6pPr>
            <a:lvl7pPr marL="3200400" lvl="6" indent="-330200" algn="l" rtl="0">
              <a:lnSpc>
                <a:spcPct val="115000"/>
              </a:lnSpc>
              <a:spcBef>
                <a:spcPts val="0"/>
              </a:spcBef>
              <a:spcAft>
                <a:spcPts val="0"/>
              </a:spcAft>
              <a:buSzPts val="1600"/>
              <a:buChar char="●"/>
              <a:defRPr sz="1600"/>
            </a:lvl7pPr>
            <a:lvl8pPr marL="3657600" lvl="7" indent="-330200" algn="l" rtl="0">
              <a:lnSpc>
                <a:spcPct val="115000"/>
              </a:lnSpc>
              <a:spcBef>
                <a:spcPts val="0"/>
              </a:spcBef>
              <a:spcAft>
                <a:spcPts val="0"/>
              </a:spcAft>
              <a:buSzPts val="1600"/>
              <a:buChar char="○"/>
              <a:defRPr sz="1600"/>
            </a:lvl8pPr>
            <a:lvl9pPr marL="4114800" lvl="8" indent="-330200" algn="l" rtl="0">
              <a:lnSpc>
                <a:spcPct val="115000"/>
              </a:lnSpc>
              <a:spcBef>
                <a:spcPts val="0"/>
              </a:spcBef>
              <a:spcAft>
                <a:spcPts val="0"/>
              </a:spcAft>
              <a:buSzPts val="1600"/>
              <a:buChar char="■"/>
              <a:defRPr sz="1600"/>
            </a:lvl9pPr>
          </a:lstStyle>
          <a:p>
            <a:endParaRPr/>
          </a:p>
        </p:txBody>
      </p:sp>
      <p:sp>
        <p:nvSpPr>
          <p:cNvPr id="84" name="Google Shape;84;g1ee83ed6c28_0_84"/>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rtl="0">
              <a:lnSpc>
                <a:spcPct val="115000"/>
              </a:lnSpc>
              <a:spcBef>
                <a:spcPts val="0"/>
              </a:spcBef>
              <a:spcAft>
                <a:spcPts val="0"/>
              </a:spcAft>
              <a:buSzPts val="1900"/>
              <a:buChar char="●"/>
              <a:defRPr sz="1900"/>
            </a:lvl1pPr>
            <a:lvl2pPr marL="914400" lvl="1" indent="-330200" algn="l" rtl="0">
              <a:lnSpc>
                <a:spcPct val="115000"/>
              </a:lnSpc>
              <a:spcBef>
                <a:spcPts val="0"/>
              </a:spcBef>
              <a:spcAft>
                <a:spcPts val="0"/>
              </a:spcAft>
              <a:buSzPts val="1600"/>
              <a:buChar char="○"/>
              <a:defRPr sz="1600"/>
            </a:lvl2pPr>
            <a:lvl3pPr marL="1371600" lvl="2" indent="-330200" algn="l" rtl="0">
              <a:lnSpc>
                <a:spcPct val="115000"/>
              </a:lnSpc>
              <a:spcBef>
                <a:spcPts val="0"/>
              </a:spcBef>
              <a:spcAft>
                <a:spcPts val="0"/>
              </a:spcAft>
              <a:buSzPts val="1600"/>
              <a:buChar char="■"/>
              <a:defRPr sz="1600"/>
            </a:lvl3pPr>
            <a:lvl4pPr marL="1828800" lvl="3" indent="-330200" algn="l" rtl="0">
              <a:lnSpc>
                <a:spcPct val="115000"/>
              </a:lnSpc>
              <a:spcBef>
                <a:spcPts val="0"/>
              </a:spcBef>
              <a:spcAft>
                <a:spcPts val="0"/>
              </a:spcAft>
              <a:buSzPts val="1600"/>
              <a:buChar char="●"/>
              <a:defRPr sz="1600"/>
            </a:lvl4pPr>
            <a:lvl5pPr marL="2286000" lvl="4" indent="-330200" algn="l" rtl="0">
              <a:lnSpc>
                <a:spcPct val="115000"/>
              </a:lnSpc>
              <a:spcBef>
                <a:spcPts val="0"/>
              </a:spcBef>
              <a:spcAft>
                <a:spcPts val="0"/>
              </a:spcAft>
              <a:buSzPts val="1600"/>
              <a:buChar char="○"/>
              <a:defRPr sz="1600"/>
            </a:lvl5pPr>
            <a:lvl6pPr marL="2743200" lvl="5" indent="-330200" algn="l" rtl="0">
              <a:lnSpc>
                <a:spcPct val="115000"/>
              </a:lnSpc>
              <a:spcBef>
                <a:spcPts val="0"/>
              </a:spcBef>
              <a:spcAft>
                <a:spcPts val="0"/>
              </a:spcAft>
              <a:buSzPts val="1600"/>
              <a:buChar char="■"/>
              <a:defRPr sz="1600"/>
            </a:lvl6pPr>
            <a:lvl7pPr marL="3200400" lvl="6" indent="-330200" algn="l" rtl="0">
              <a:lnSpc>
                <a:spcPct val="115000"/>
              </a:lnSpc>
              <a:spcBef>
                <a:spcPts val="0"/>
              </a:spcBef>
              <a:spcAft>
                <a:spcPts val="0"/>
              </a:spcAft>
              <a:buSzPts val="1600"/>
              <a:buChar char="●"/>
              <a:defRPr sz="1600"/>
            </a:lvl7pPr>
            <a:lvl8pPr marL="3657600" lvl="7" indent="-330200" algn="l" rtl="0">
              <a:lnSpc>
                <a:spcPct val="115000"/>
              </a:lnSpc>
              <a:spcBef>
                <a:spcPts val="0"/>
              </a:spcBef>
              <a:spcAft>
                <a:spcPts val="0"/>
              </a:spcAft>
              <a:buSzPts val="1600"/>
              <a:buChar char="○"/>
              <a:defRPr sz="1600"/>
            </a:lvl8pPr>
            <a:lvl9pPr marL="4114800" lvl="8" indent="-330200" algn="l" rtl="0">
              <a:lnSpc>
                <a:spcPct val="115000"/>
              </a:lnSpc>
              <a:spcBef>
                <a:spcPts val="0"/>
              </a:spcBef>
              <a:spcAft>
                <a:spcPts val="0"/>
              </a:spcAft>
              <a:buSzPts val="1600"/>
              <a:buChar char="■"/>
              <a:defRPr sz="1600"/>
            </a:lvl9pPr>
          </a:lstStyle>
          <a:p>
            <a:endParaRPr/>
          </a:p>
        </p:txBody>
      </p:sp>
      <p:sp>
        <p:nvSpPr>
          <p:cNvPr id="85" name="Google Shape;85;g1ee83ed6c28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6"/>
        <p:cNvGrpSpPr/>
        <p:nvPr/>
      </p:nvGrpSpPr>
      <p:grpSpPr>
        <a:xfrm>
          <a:off x="0" y="0"/>
          <a:ext cx="0" cy="0"/>
          <a:chOff x="0" y="0"/>
          <a:chExt cx="0" cy="0"/>
        </a:xfrm>
      </p:grpSpPr>
      <p:sp>
        <p:nvSpPr>
          <p:cNvPr id="87" name="Google Shape;87;g1ee83ed6c28_0_8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rtl="0">
              <a:lnSpc>
                <a:spcPct val="100000"/>
              </a:lnSpc>
              <a:spcBef>
                <a:spcPts val="0"/>
              </a:spcBef>
              <a:spcAft>
                <a:spcPts val="0"/>
              </a:spcAft>
              <a:buSzPts val="3700"/>
              <a:buNone/>
              <a:defRPr/>
            </a:lvl1pPr>
            <a:lvl2pPr lvl="1" algn="l" rtl="0">
              <a:lnSpc>
                <a:spcPct val="100000"/>
              </a:lnSpc>
              <a:spcBef>
                <a:spcPts val="0"/>
              </a:spcBef>
              <a:spcAft>
                <a:spcPts val="0"/>
              </a:spcAft>
              <a:buSzPts val="3700"/>
              <a:buNone/>
              <a:defRPr/>
            </a:lvl2pPr>
            <a:lvl3pPr lvl="2" algn="l" rtl="0">
              <a:lnSpc>
                <a:spcPct val="100000"/>
              </a:lnSpc>
              <a:spcBef>
                <a:spcPts val="0"/>
              </a:spcBef>
              <a:spcAft>
                <a:spcPts val="0"/>
              </a:spcAft>
              <a:buSzPts val="3700"/>
              <a:buNone/>
              <a:defRPr/>
            </a:lvl3pPr>
            <a:lvl4pPr lvl="3" algn="l" rtl="0">
              <a:lnSpc>
                <a:spcPct val="100000"/>
              </a:lnSpc>
              <a:spcBef>
                <a:spcPts val="0"/>
              </a:spcBef>
              <a:spcAft>
                <a:spcPts val="0"/>
              </a:spcAft>
              <a:buSzPts val="3700"/>
              <a:buNone/>
              <a:defRPr/>
            </a:lvl4pPr>
            <a:lvl5pPr lvl="4" algn="l" rtl="0">
              <a:lnSpc>
                <a:spcPct val="100000"/>
              </a:lnSpc>
              <a:spcBef>
                <a:spcPts val="0"/>
              </a:spcBef>
              <a:spcAft>
                <a:spcPts val="0"/>
              </a:spcAft>
              <a:buSzPts val="3700"/>
              <a:buNone/>
              <a:defRPr/>
            </a:lvl5pPr>
            <a:lvl6pPr lvl="5" algn="l" rtl="0">
              <a:lnSpc>
                <a:spcPct val="100000"/>
              </a:lnSpc>
              <a:spcBef>
                <a:spcPts val="0"/>
              </a:spcBef>
              <a:spcAft>
                <a:spcPts val="0"/>
              </a:spcAft>
              <a:buSzPts val="3700"/>
              <a:buNone/>
              <a:defRPr/>
            </a:lvl6pPr>
            <a:lvl7pPr lvl="6" algn="l" rtl="0">
              <a:lnSpc>
                <a:spcPct val="100000"/>
              </a:lnSpc>
              <a:spcBef>
                <a:spcPts val="0"/>
              </a:spcBef>
              <a:spcAft>
                <a:spcPts val="0"/>
              </a:spcAft>
              <a:buSzPts val="3700"/>
              <a:buNone/>
              <a:defRPr/>
            </a:lvl7pPr>
            <a:lvl8pPr lvl="7" algn="l" rtl="0">
              <a:lnSpc>
                <a:spcPct val="100000"/>
              </a:lnSpc>
              <a:spcBef>
                <a:spcPts val="0"/>
              </a:spcBef>
              <a:spcAft>
                <a:spcPts val="0"/>
              </a:spcAft>
              <a:buSzPts val="3700"/>
              <a:buNone/>
              <a:defRPr/>
            </a:lvl8pPr>
            <a:lvl9pPr lvl="8" algn="l" rtl="0">
              <a:lnSpc>
                <a:spcPct val="100000"/>
              </a:lnSpc>
              <a:spcBef>
                <a:spcPts val="0"/>
              </a:spcBef>
              <a:spcAft>
                <a:spcPts val="0"/>
              </a:spcAft>
              <a:buSzPts val="3700"/>
              <a:buNone/>
              <a:defRPr/>
            </a:lvl9pPr>
          </a:lstStyle>
          <a:p>
            <a:endParaRPr/>
          </a:p>
        </p:txBody>
      </p:sp>
      <p:sp>
        <p:nvSpPr>
          <p:cNvPr id="88" name="Google Shape;88;g1ee83ed6c28_0_8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9"/>
        <p:cNvGrpSpPr/>
        <p:nvPr/>
      </p:nvGrpSpPr>
      <p:grpSpPr>
        <a:xfrm>
          <a:off x="0" y="0"/>
          <a:ext cx="0" cy="0"/>
          <a:chOff x="0" y="0"/>
          <a:chExt cx="0" cy="0"/>
        </a:xfrm>
      </p:grpSpPr>
      <p:sp>
        <p:nvSpPr>
          <p:cNvPr id="90" name="Google Shape;90;g1ee83ed6c28_0_92"/>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rmAutofit/>
          </a:bodyPr>
          <a:lstStyle>
            <a:lvl1pPr lvl="0" algn="l" rtl="0">
              <a:lnSpc>
                <a:spcPct val="100000"/>
              </a:lnSpc>
              <a:spcBef>
                <a:spcPts val="0"/>
              </a:spcBef>
              <a:spcAft>
                <a:spcPts val="0"/>
              </a:spcAft>
              <a:buSzPts val="3200"/>
              <a:buNone/>
              <a:defRPr sz="3200"/>
            </a:lvl1pPr>
            <a:lvl2pPr lvl="1" algn="l" rtl="0">
              <a:lnSpc>
                <a:spcPct val="100000"/>
              </a:lnSpc>
              <a:spcBef>
                <a:spcPts val="0"/>
              </a:spcBef>
              <a:spcAft>
                <a:spcPts val="0"/>
              </a:spcAft>
              <a:buSzPts val="3200"/>
              <a:buNone/>
              <a:defRPr sz="3200"/>
            </a:lvl2pPr>
            <a:lvl3pPr lvl="2" algn="l" rtl="0">
              <a:lnSpc>
                <a:spcPct val="100000"/>
              </a:lnSpc>
              <a:spcBef>
                <a:spcPts val="0"/>
              </a:spcBef>
              <a:spcAft>
                <a:spcPts val="0"/>
              </a:spcAft>
              <a:buSzPts val="3200"/>
              <a:buNone/>
              <a:defRPr sz="3200"/>
            </a:lvl3pPr>
            <a:lvl4pPr lvl="3" algn="l" rtl="0">
              <a:lnSpc>
                <a:spcPct val="100000"/>
              </a:lnSpc>
              <a:spcBef>
                <a:spcPts val="0"/>
              </a:spcBef>
              <a:spcAft>
                <a:spcPts val="0"/>
              </a:spcAft>
              <a:buSzPts val="3200"/>
              <a:buNone/>
              <a:defRPr sz="3200"/>
            </a:lvl4pPr>
            <a:lvl5pPr lvl="4" algn="l" rtl="0">
              <a:lnSpc>
                <a:spcPct val="100000"/>
              </a:lnSpc>
              <a:spcBef>
                <a:spcPts val="0"/>
              </a:spcBef>
              <a:spcAft>
                <a:spcPts val="0"/>
              </a:spcAft>
              <a:buSzPts val="3200"/>
              <a:buNone/>
              <a:defRPr sz="3200"/>
            </a:lvl5pPr>
            <a:lvl6pPr lvl="5" algn="l" rtl="0">
              <a:lnSpc>
                <a:spcPct val="100000"/>
              </a:lnSpc>
              <a:spcBef>
                <a:spcPts val="0"/>
              </a:spcBef>
              <a:spcAft>
                <a:spcPts val="0"/>
              </a:spcAft>
              <a:buSzPts val="3200"/>
              <a:buNone/>
              <a:defRPr sz="3200"/>
            </a:lvl6pPr>
            <a:lvl7pPr lvl="6" algn="l" rtl="0">
              <a:lnSpc>
                <a:spcPct val="100000"/>
              </a:lnSpc>
              <a:spcBef>
                <a:spcPts val="0"/>
              </a:spcBef>
              <a:spcAft>
                <a:spcPts val="0"/>
              </a:spcAft>
              <a:buSzPts val="3200"/>
              <a:buNone/>
              <a:defRPr sz="3200"/>
            </a:lvl7pPr>
            <a:lvl8pPr lvl="7" algn="l" rtl="0">
              <a:lnSpc>
                <a:spcPct val="100000"/>
              </a:lnSpc>
              <a:spcBef>
                <a:spcPts val="0"/>
              </a:spcBef>
              <a:spcAft>
                <a:spcPts val="0"/>
              </a:spcAft>
              <a:buSzPts val="3200"/>
              <a:buNone/>
              <a:defRPr sz="3200"/>
            </a:lvl8pPr>
            <a:lvl9pPr lvl="8" algn="l" rtl="0">
              <a:lnSpc>
                <a:spcPct val="100000"/>
              </a:lnSpc>
              <a:spcBef>
                <a:spcPts val="0"/>
              </a:spcBef>
              <a:spcAft>
                <a:spcPts val="0"/>
              </a:spcAft>
              <a:buSzPts val="3200"/>
              <a:buNone/>
              <a:defRPr sz="3200"/>
            </a:lvl9pPr>
          </a:lstStyle>
          <a:p>
            <a:endParaRPr/>
          </a:p>
        </p:txBody>
      </p:sp>
      <p:sp>
        <p:nvSpPr>
          <p:cNvPr id="91" name="Google Shape;91;g1ee83ed6c28_0_92"/>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rmAutofit/>
          </a:bodyPr>
          <a:lstStyle>
            <a:lvl1pPr marL="457200" lvl="0" indent="-330200" algn="l" rtl="0">
              <a:lnSpc>
                <a:spcPct val="115000"/>
              </a:lnSpc>
              <a:spcBef>
                <a:spcPts val="0"/>
              </a:spcBef>
              <a:spcAft>
                <a:spcPts val="0"/>
              </a:spcAft>
              <a:buSzPts val="1600"/>
              <a:buChar char="●"/>
              <a:defRPr sz="1600"/>
            </a:lvl1pPr>
            <a:lvl2pPr marL="914400" lvl="1" indent="-330200" algn="l" rtl="0">
              <a:lnSpc>
                <a:spcPct val="115000"/>
              </a:lnSpc>
              <a:spcBef>
                <a:spcPts val="0"/>
              </a:spcBef>
              <a:spcAft>
                <a:spcPts val="0"/>
              </a:spcAft>
              <a:buSzPts val="1600"/>
              <a:buChar char="○"/>
              <a:defRPr sz="1600"/>
            </a:lvl2pPr>
            <a:lvl3pPr marL="1371600" lvl="2" indent="-330200" algn="l" rtl="0">
              <a:lnSpc>
                <a:spcPct val="115000"/>
              </a:lnSpc>
              <a:spcBef>
                <a:spcPts val="0"/>
              </a:spcBef>
              <a:spcAft>
                <a:spcPts val="0"/>
              </a:spcAft>
              <a:buSzPts val="1600"/>
              <a:buChar char="■"/>
              <a:defRPr sz="1600"/>
            </a:lvl3pPr>
            <a:lvl4pPr marL="1828800" lvl="3" indent="-330200" algn="l" rtl="0">
              <a:lnSpc>
                <a:spcPct val="115000"/>
              </a:lnSpc>
              <a:spcBef>
                <a:spcPts val="0"/>
              </a:spcBef>
              <a:spcAft>
                <a:spcPts val="0"/>
              </a:spcAft>
              <a:buSzPts val="1600"/>
              <a:buChar char="●"/>
              <a:defRPr sz="1600"/>
            </a:lvl4pPr>
            <a:lvl5pPr marL="2286000" lvl="4" indent="-330200" algn="l" rtl="0">
              <a:lnSpc>
                <a:spcPct val="115000"/>
              </a:lnSpc>
              <a:spcBef>
                <a:spcPts val="0"/>
              </a:spcBef>
              <a:spcAft>
                <a:spcPts val="0"/>
              </a:spcAft>
              <a:buSzPts val="1600"/>
              <a:buChar char="○"/>
              <a:defRPr sz="1600"/>
            </a:lvl5pPr>
            <a:lvl6pPr marL="2743200" lvl="5" indent="-330200" algn="l" rtl="0">
              <a:lnSpc>
                <a:spcPct val="115000"/>
              </a:lnSpc>
              <a:spcBef>
                <a:spcPts val="0"/>
              </a:spcBef>
              <a:spcAft>
                <a:spcPts val="0"/>
              </a:spcAft>
              <a:buSzPts val="1600"/>
              <a:buChar char="■"/>
              <a:defRPr sz="1600"/>
            </a:lvl6pPr>
            <a:lvl7pPr marL="3200400" lvl="6" indent="-330200" algn="l" rtl="0">
              <a:lnSpc>
                <a:spcPct val="115000"/>
              </a:lnSpc>
              <a:spcBef>
                <a:spcPts val="0"/>
              </a:spcBef>
              <a:spcAft>
                <a:spcPts val="0"/>
              </a:spcAft>
              <a:buSzPts val="1600"/>
              <a:buChar char="●"/>
              <a:defRPr sz="1600"/>
            </a:lvl7pPr>
            <a:lvl8pPr marL="3657600" lvl="7" indent="-330200" algn="l" rtl="0">
              <a:lnSpc>
                <a:spcPct val="115000"/>
              </a:lnSpc>
              <a:spcBef>
                <a:spcPts val="0"/>
              </a:spcBef>
              <a:spcAft>
                <a:spcPts val="0"/>
              </a:spcAft>
              <a:buSzPts val="1600"/>
              <a:buChar char="○"/>
              <a:defRPr sz="1600"/>
            </a:lvl8pPr>
            <a:lvl9pPr marL="4114800" lvl="8" indent="-330200" algn="l" rtl="0">
              <a:lnSpc>
                <a:spcPct val="115000"/>
              </a:lnSpc>
              <a:spcBef>
                <a:spcPts val="0"/>
              </a:spcBef>
              <a:spcAft>
                <a:spcPts val="0"/>
              </a:spcAft>
              <a:buSzPts val="1600"/>
              <a:buChar char="■"/>
              <a:defRPr sz="1600"/>
            </a:lvl9pPr>
          </a:lstStyle>
          <a:p>
            <a:endParaRPr/>
          </a:p>
        </p:txBody>
      </p:sp>
      <p:sp>
        <p:nvSpPr>
          <p:cNvPr id="92" name="Google Shape;92;g1ee83ed6c28_0_9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g2ad7f89059f_0_110"/>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g2ad7f89059f_0_1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3"/>
        <p:cNvGrpSpPr/>
        <p:nvPr/>
      </p:nvGrpSpPr>
      <p:grpSpPr>
        <a:xfrm>
          <a:off x="0" y="0"/>
          <a:ext cx="0" cy="0"/>
          <a:chOff x="0" y="0"/>
          <a:chExt cx="0" cy="0"/>
        </a:xfrm>
      </p:grpSpPr>
      <p:sp>
        <p:nvSpPr>
          <p:cNvPr id="94" name="Google Shape;94;g1ee83ed6c28_0_96"/>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rmAutofit/>
          </a:bodyPr>
          <a:lstStyle>
            <a:lvl1pPr lvl="0" algn="l" rtl="0">
              <a:lnSpc>
                <a:spcPct val="100000"/>
              </a:lnSpc>
              <a:spcBef>
                <a:spcPts val="0"/>
              </a:spcBef>
              <a:spcAft>
                <a:spcPts val="0"/>
              </a:spcAft>
              <a:buSzPts val="6400"/>
              <a:buNone/>
              <a:defRPr sz="6400"/>
            </a:lvl1pPr>
            <a:lvl2pPr lvl="1" algn="l" rtl="0">
              <a:lnSpc>
                <a:spcPct val="100000"/>
              </a:lnSpc>
              <a:spcBef>
                <a:spcPts val="0"/>
              </a:spcBef>
              <a:spcAft>
                <a:spcPts val="0"/>
              </a:spcAft>
              <a:buSzPts val="6400"/>
              <a:buNone/>
              <a:defRPr sz="6400"/>
            </a:lvl2pPr>
            <a:lvl3pPr lvl="2" algn="l" rtl="0">
              <a:lnSpc>
                <a:spcPct val="100000"/>
              </a:lnSpc>
              <a:spcBef>
                <a:spcPts val="0"/>
              </a:spcBef>
              <a:spcAft>
                <a:spcPts val="0"/>
              </a:spcAft>
              <a:buSzPts val="6400"/>
              <a:buNone/>
              <a:defRPr sz="6400"/>
            </a:lvl3pPr>
            <a:lvl4pPr lvl="3" algn="l" rtl="0">
              <a:lnSpc>
                <a:spcPct val="100000"/>
              </a:lnSpc>
              <a:spcBef>
                <a:spcPts val="0"/>
              </a:spcBef>
              <a:spcAft>
                <a:spcPts val="0"/>
              </a:spcAft>
              <a:buSzPts val="6400"/>
              <a:buNone/>
              <a:defRPr sz="6400"/>
            </a:lvl4pPr>
            <a:lvl5pPr lvl="4" algn="l" rtl="0">
              <a:lnSpc>
                <a:spcPct val="100000"/>
              </a:lnSpc>
              <a:spcBef>
                <a:spcPts val="0"/>
              </a:spcBef>
              <a:spcAft>
                <a:spcPts val="0"/>
              </a:spcAft>
              <a:buSzPts val="6400"/>
              <a:buNone/>
              <a:defRPr sz="6400"/>
            </a:lvl5pPr>
            <a:lvl6pPr lvl="5" algn="l" rtl="0">
              <a:lnSpc>
                <a:spcPct val="100000"/>
              </a:lnSpc>
              <a:spcBef>
                <a:spcPts val="0"/>
              </a:spcBef>
              <a:spcAft>
                <a:spcPts val="0"/>
              </a:spcAft>
              <a:buSzPts val="6400"/>
              <a:buNone/>
              <a:defRPr sz="6400"/>
            </a:lvl6pPr>
            <a:lvl7pPr lvl="6" algn="l" rtl="0">
              <a:lnSpc>
                <a:spcPct val="100000"/>
              </a:lnSpc>
              <a:spcBef>
                <a:spcPts val="0"/>
              </a:spcBef>
              <a:spcAft>
                <a:spcPts val="0"/>
              </a:spcAft>
              <a:buSzPts val="6400"/>
              <a:buNone/>
              <a:defRPr sz="6400"/>
            </a:lvl7pPr>
            <a:lvl8pPr lvl="7" algn="l" rtl="0">
              <a:lnSpc>
                <a:spcPct val="100000"/>
              </a:lnSpc>
              <a:spcBef>
                <a:spcPts val="0"/>
              </a:spcBef>
              <a:spcAft>
                <a:spcPts val="0"/>
              </a:spcAft>
              <a:buSzPts val="6400"/>
              <a:buNone/>
              <a:defRPr sz="6400"/>
            </a:lvl8pPr>
            <a:lvl9pPr lvl="8" algn="l" rtl="0">
              <a:lnSpc>
                <a:spcPct val="100000"/>
              </a:lnSpc>
              <a:spcBef>
                <a:spcPts val="0"/>
              </a:spcBef>
              <a:spcAft>
                <a:spcPts val="0"/>
              </a:spcAft>
              <a:buSzPts val="6400"/>
              <a:buNone/>
              <a:defRPr sz="6400"/>
            </a:lvl9pPr>
          </a:lstStyle>
          <a:p>
            <a:endParaRPr/>
          </a:p>
        </p:txBody>
      </p:sp>
      <p:sp>
        <p:nvSpPr>
          <p:cNvPr id="95" name="Google Shape;95;g1ee83ed6c28_0_9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6"/>
        <p:cNvGrpSpPr/>
        <p:nvPr/>
      </p:nvGrpSpPr>
      <p:grpSpPr>
        <a:xfrm>
          <a:off x="0" y="0"/>
          <a:ext cx="0" cy="0"/>
          <a:chOff x="0" y="0"/>
          <a:chExt cx="0" cy="0"/>
        </a:xfrm>
      </p:grpSpPr>
      <p:sp>
        <p:nvSpPr>
          <p:cNvPr id="97" name="Google Shape;97;g1ee83ed6c28_0_9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8" name="Google Shape;98;g1ee83ed6c28_0_99"/>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rmAutofit/>
          </a:bodyPr>
          <a:lstStyle>
            <a:lvl1pPr lvl="0" algn="ctr" rtl="0">
              <a:lnSpc>
                <a:spcPct val="100000"/>
              </a:lnSpc>
              <a:spcBef>
                <a:spcPts val="0"/>
              </a:spcBef>
              <a:spcAft>
                <a:spcPts val="0"/>
              </a:spcAft>
              <a:buSzPts val="5600"/>
              <a:buNone/>
              <a:defRPr sz="5600"/>
            </a:lvl1pPr>
            <a:lvl2pPr lvl="1" algn="ctr" rtl="0">
              <a:lnSpc>
                <a:spcPct val="100000"/>
              </a:lnSpc>
              <a:spcBef>
                <a:spcPts val="0"/>
              </a:spcBef>
              <a:spcAft>
                <a:spcPts val="0"/>
              </a:spcAft>
              <a:buSzPts val="5600"/>
              <a:buNone/>
              <a:defRPr sz="5600"/>
            </a:lvl2pPr>
            <a:lvl3pPr lvl="2" algn="ctr" rtl="0">
              <a:lnSpc>
                <a:spcPct val="100000"/>
              </a:lnSpc>
              <a:spcBef>
                <a:spcPts val="0"/>
              </a:spcBef>
              <a:spcAft>
                <a:spcPts val="0"/>
              </a:spcAft>
              <a:buSzPts val="5600"/>
              <a:buNone/>
              <a:defRPr sz="5600"/>
            </a:lvl3pPr>
            <a:lvl4pPr lvl="3" algn="ctr" rtl="0">
              <a:lnSpc>
                <a:spcPct val="100000"/>
              </a:lnSpc>
              <a:spcBef>
                <a:spcPts val="0"/>
              </a:spcBef>
              <a:spcAft>
                <a:spcPts val="0"/>
              </a:spcAft>
              <a:buSzPts val="5600"/>
              <a:buNone/>
              <a:defRPr sz="5600"/>
            </a:lvl4pPr>
            <a:lvl5pPr lvl="4" algn="ctr" rtl="0">
              <a:lnSpc>
                <a:spcPct val="100000"/>
              </a:lnSpc>
              <a:spcBef>
                <a:spcPts val="0"/>
              </a:spcBef>
              <a:spcAft>
                <a:spcPts val="0"/>
              </a:spcAft>
              <a:buSzPts val="5600"/>
              <a:buNone/>
              <a:defRPr sz="5600"/>
            </a:lvl5pPr>
            <a:lvl6pPr lvl="5" algn="ctr" rtl="0">
              <a:lnSpc>
                <a:spcPct val="100000"/>
              </a:lnSpc>
              <a:spcBef>
                <a:spcPts val="0"/>
              </a:spcBef>
              <a:spcAft>
                <a:spcPts val="0"/>
              </a:spcAft>
              <a:buSzPts val="5600"/>
              <a:buNone/>
              <a:defRPr sz="5600"/>
            </a:lvl6pPr>
            <a:lvl7pPr lvl="6" algn="ctr" rtl="0">
              <a:lnSpc>
                <a:spcPct val="100000"/>
              </a:lnSpc>
              <a:spcBef>
                <a:spcPts val="0"/>
              </a:spcBef>
              <a:spcAft>
                <a:spcPts val="0"/>
              </a:spcAft>
              <a:buSzPts val="5600"/>
              <a:buNone/>
              <a:defRPr sz="5600"/>
            </a:lvl7pPr>
            <a:lvl8pPr lvl="7" algn="ctr" rtl="0">
              <a:lnSpc>
                <a:spcPct val="100000"/>
              </a:lnSpc>
              <a:spcBef>
                <a:spcPts val="0"/>
              </a:spcBef>
              <a:spcAft>
                <a:spcPts val="0"/>
              </a:spcAft>
              <a:buSzPts val="5600"/>
              <a:buNone/>
              <a:defRPr sz="5600"/>
            </a:lvl8pPr>
            <a:lvl9pPr lvl="8" algn="ctr" rtl="0">
              <a:lnSpc>
                <a:spcPct val="100000"/>
              </a:lnSpc>
              <a:spcBef>
                <a:spcPts val="0"/>
              </a:spcBef>
              <a:spcAft>
                <a:spcPts val="0"/>
              </a:spcAft>
              <a:buSzPts val="5600"/>
              <a:buNone/>
              <a:defRPr sz="5600"/>
            </a:lvl9pPr>
          </a:lstStyle>
          <a:p>
            <a:endParaRPr/>
          </a:p>
        </p:txBody>
      </p:sp>
      <p:sp>
        <p:nvSpPr>
          <p:cNvPr id="99" name="Google Shape;99;g1ee83ed6c28_0_99"/>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0" name="Google Shape;100;g1ee83ed6c28_0_99"/>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rmAutofit/>
          </a:bodyPr>
          <a:lstStyle>
            <a:lvl1pPr marL="457200" lvl="0" indent="-381000" algn="l" rtl="0">
              <a:lnSpc>
                <a:spcPct val="115000"/>
              </a:lnSpc>
              <a:spcBef>
                <a:spcPts val="0"/>
              </a:spcBef>
              <a:spcAft>
                <a:spcPts val="0"/>
              </a:spcAft>
              <a:buSzPts val="2400"/>
              <a:buChar char="●"/>
              <a:defRPr/>
            </a:lvl1pPr>
            <a:lvl2pPr marL="914400" lvl="1" indent="-349250" algn="l" rtl="0">
              <a:lnSpc>
                <a:spcPct val="115000"/>
              </a:lnSpc>
              <a:spcBef>
                <a:spcPts val="0"/>
              </a:spcBef>
              <a:spcAft>
                <a:spcPts val="0"/>
              </a:spcAft>
              <a:buSzPts val="1900"/>
              <a:buChar char="○"/>
              <a:defRPr/>
            </a:lvl2pPr>
            <a:lvl3pPr marL="1371600" lvl="2" indent="-349250" algn="l" rtl="0">
              <a:lnSpc>
                <a:spcPct val="115000"/>
              </a:lnSpc>
              <a:spcBef>
                <a:spcPts val="0"/>
              </a:spcBef>
              <a:spcAft>
                <a:spcPts val="0"/>
              </a:spcAft>
              <a:buSzPts val="1900"/>
              <a:buChar char="■"/>
              <a:defRPr/>
            </a:lvl3pPr>
            <a:lvl4pPr marL="1828800" lvl="3" indent="-349250" algn="l" rtl="0">
              <a:lnSpc>
                <a:spcPct val="115000"/>
              </a:lnSpc>
              <a:spcBef>
                <a:spcPts val="0"/>
              </a:spcBef>
              <a:spcAft>
                <a:spcPts val="0"/>
              </a:spcAft>
              <a:buSzPts val="1900"/>
              <a:buChar char="●"/>
              <a:defRPr/>
            </a:lvl4pPr>
            <a:lvl5pPr marL="2286000" lvl="4" indent="-349250" algn="l" rtl="0">
              <a:lnSpc>
                <a:spcPct val="115000"/>
              </a:lnSpc>
              <a:spcBef>
                <a:spcPts val="0"/>
              </a:spcBef>
              <a:spcAft>
                <a:spcPts val="0"/>
              </a:spcAft>
              <a:buSzPts val="1900"/>
              <a:buChar char="○"/>
              <a:defRPr/>
            </a:lvl5pPr>
            <a:lvl6pPr marL="2743200" lvl="5" indent="-349250" algn="l" rtl="0">
              <a:lnSpc>
                <a:spcPct val="115000"/>
              </a:lnSpc>
              <a:spcBef>
                <a:spcPts val="0"/>
              </a:spcBef>
              <a:spcAft>
                <a:spcPts val="0"/>
              </a:spcAft>
              <a:buSzPts val="1900"/>
              <a:buChar char="■"/>
              <a:defRPr/>
            </a:lvl6pPr>
            <a:lvl7pPr marL="3200400" lvl="6" indent="-349250" algn="l" rtl="0">
              <a:lnSpc>
                <a:spcPct val="115000"/>
              </a:lnSpc>
              <a:spcBef>
                <a:spcPts val="0"/>
              </a:spcBef>
              <a:spcAft>
                <a:spcPts val="0"/>
              </a:spcAft>
              <a:buSzPts val="1900"/>
              <a:buChar char="●"/>
              <a:defRPr/>
            </a:lvl7pPr>
            <a:lvl8pPr marL="3657600" lvl="7" indent="-349250" algn="l" rtl="0">
              <a:lnSpc>
                <a:spcPct val="115000"/>
              </a:lnSpc>
              <a:spcBef>
                <a:spcPts val="0"/>
              </a:spcBef>
              <a:spcAft>
                <a:spcPts val="0"/>
              </a:spcAft>
              <a:buSzPts val="1900"/>
              <a:buChar char="○"/>
              <a:defRPr/>
            </a:lvl8pPr>
            <a:lvl9pPr marL="4114800" lvl="8" indent="-349250" algn="l" rtl="0">
              <a:lnSpc>
                <a:spcPct val="115000"/>
              </a:lnSpc>
              <a:spcBef>
                <a:spcPts val="0"/>
              </a:spcBef>
              <a:spcAft>
                <a:spcPts val="0"/>
              </a:spcAft>
              <a:buSzPts val="1900"/>
              <a:buChar char="■"/>
              <a:defRPr/>
            </a:lvl9pPr>
          </a:lstStyle>
          <a:p>
            <a:endParaRPr/>
          </a:p>
        </p:txBody>
      </p:sp>
      <p:sp>
        <p:nvSpPr>
          <p:cNvPr id="101" name="Google Shape;101;g1ee83ed6c28_0_9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2"/>
        <p:cNvGrpSpPr/>
        <p:nvPr/>
      </p:nvGrpSpPr>
      <p:grpSpPr>
        <a:xfrm>
          <a:off x="0" y="0"/>
          <a:ext cx="0" cy="0"/>
          <a:chOff x="0" y="0"/>
          <a:chExt cx="0" cy="0"/>
        </a:xfrm>
      </p:grpSpPr>
      <p:sp>
        <p:nvSpPr>
          <p:cNvPr id="103" name="Google Shape;103;g1ee83ed6c28_0_105"/>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rmAutofit/>
          </a:bodyPr>
          <a:lstStyle>
            <a:lvl1pPr marL="457200" lvl="0" indent="-228600" algn="l" rtl="0">
              <a:lnSpc>
                <a:spcPct val="100000"/>
              </a:lnSpc>
              <a:spcBef>
                <a:spcPts val="0"/>
              </a:spcBef>
              <a:spcAft>
                <a:spcPts val="0"/>
              </a:spcAft>
              <a:buSzPts val="2400"/>
              <a:buNone/>
              <a:defRPr/>
            </a:lvl1pPr>
          </a:lstStyle>
          <a:p>
            <a:endParaRPr/>
          </a:p>
        </p:txBody>
      </p:sp>
      <p:sp>
        <p:nvSpPr>
          <p:cNvPr id="104" name="Google Shape;104;g1ee83ed6c28_0_10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sp>
        <p:nvSpPr>
          <p:cNvPr id="106" name="Google Shape;106;g1ee83ed6c28_0_108"/>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rmAutofit/>
          </a:bodyPr>
          <a:lstStyle>
            <a:lvl1pPr lvl="0" algn="ctr" rtl="0">
              <a:lnSpc>
                <a:spcPct val="100000"/>
              </a:lnSpc>
              <a:spcBef>
                <a:spcPts val="0"/>
              </a:spcBef>
              <a:spcAft>
                <a:spcPts val="0"/>
              </a:spcAft>
              <a:buSzPts val="16000"/>
              <a:buNone/>
              <a:defRPr sz="16000"/>
            </a:lvl1pPr>
            <a:lvl2pPr lvl="1" algn="ctr" rtl="0">
              <a:lnSpc>
                <a:spcPct val="100000"/>
              </a:lnSpc>
              <a:spcBef>
                <a:spcPts val="0"/>
              </a:spcBef>
              <a:spcAft>
                <a:spcPts val="0"/>
              </a:spcAft>
              <a:buSzPts val="16000"/>
              <a:buNone/>
              <a:defRPr sz="16000"/>
            </a:lvl2pPr>
            <a:lvl3pPr lvl="2" algn="ctr" rtl="0">
              <a:lnSpc>
                <a:spcPct val="100000"/>
              </a:lnSpc>
              <a:spcBef>
                <a:spcPts val="0"/>
              </a:spcBef>
              <a:spcAft>
                <a:spcPts val="0"/>
              </a:spcAft>
              <a:buSzPts val="16000"/>
              <a:buNone/>
              <a:defRPr sz="16000"/>
            </a:lvl3pPr>
            <a:lvl4pPr lvl="3" algn="ctr" rtl="0">
              <a:lnSpc>
                <a:spcPct val="100000"/>
              </a:lnSpc>
              <a:spcBef>
                <a:spcPts val="0"/>
              </a:spcBef>
              <a:spcAft>
                <a:spcPts val="0"/>
              </a:spcAft>
              <a:buSzPts val="16000"/>
              <a:buNone/>
              <a:defRPr sz="16000"/>
            </a:lvl4pPr>
            <a:lvl5pPr lvl="4" algn="ctr" rtl="0">
              <a:lnSpc>
                <a:spcPct val="100000"/>
              </a:lnSpc>
              <a:spcBef>
                <a:spcPts val="0"/>
              </a:spcBef>
              <a:spcAft>
                <a:spcPts val="0"/>
              </a:spcAft>
              <a:buSzPts val="16000"/>
              <a:buNone/>
              <a:defRPr sz="16000"/>
            </a:lvl5pPr>
            <a:lvl6pPr lvl="5" algn="ctr" rtl="0">
              <a:lnSpc>
                <a:spcPct val="100000"/>
              </a:lnSpc>
              <a:spcBef>
                <a:spcPts val="0"/>
              </a:spcBef>
              <a:spcAft>
                <a:spcPts val="0"/>
              </a:spcAft>
              <a:buSzPts val="16000"/>
              <a:buNone/>
              <a:defRPr sz="16000"/>
            </a:lvl6pPr>
            <a:lvl7pPr lvl="6" algn="ctr" rtl="0">
              <a:lnSpc>
                <a:spcPct val="100000"/>
              </a:lnSpc>
              <a:spcBef>
                <a:spcPts val="0"/>
              </a:spcBef>
              <a:spcAft>
                <a:spcPts val="0"/>
              </a:spcAft>
              <a:buSzPts val="16000"/>
              <a:buNone/>
              <a:defRPr sz="16000"/>
            </a:lvl7pPr>
            <a:lvl8pPr lvl="7" algn="ctr" rtl="0">
              <a:lnSpc>
                <a:spcPct val="100000"/>
              </a:lnSpc>
              <a:spcBef>
                <a:spcPts val="0"/>
              </a:spcBef>
              <a:spcAft>
                <a:spcPts val="0"/>
              </a:spcAft>
              <a:buSzPts val="16000"/>
              <a:buNone/>
              <a:defRPr sz="16000"/>
            </a:lvl8pPr>
            <a:lvl9pPr lvl="8" algn="ctr" rtl="0">
              <a:lnSpc>
                <a:spcPct val="100000"/>
              </a:lnSpc>
              <a:spcBef>
                <a:spcPts val="0"/>
              </a:spcBef>
              <a:spcAft>
                <a:spcPts val="0"/>
              </a:spcAft>
              <a:buSzPts val="16000"/>
              <a:buNone/>
              <a:defRPr sz="16000"/>
            </a:lvl9pPr>
          </a:lstStyle>
          <a:p>
            <a:r>
              <a:t>xx%</a:t>
            </a:r>
          </a:p>
        </p:txBody>
      </p:sp>
      <p:sp>
        <p:nvSpPr>
          <p:cNvPr id="107" name="Google Shape;107;g1ee83ed6c28_0_108"/>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rmAutofit/>
          </a:bodyPr>
          <a:lstStyle>
            <a:lvl1pPr marL="457200" lvl="0" indent="-381000" algn="ctr" rtl="0">
              <a:lnSpc>
                <a:spcPct val="115000"/>
              </a:lnSpc>
              <a:spcBef>
                <a:spcPts val="0"/>
              </a:spcBef>
              <a:spcAft>
                <a:spcPts val="0"/>
              </a:spcAft>
              <a:buSzPts val="2400"/>
              <a:buChar char="●"/>
              <a:defRPr/>
            </a:lvl1pPr>
            <a:lvl2pPr marL="914400" lvl="1" indent="-349250" algn="ctr" rtl="0">
              <a:lnSpc>
                <a:spcPct val="115000"/>
              </a:lnSpc>
              <a:spcBef>
                <a:spcPts val="0"/>
              </a:spcBef>
              <a:spcAft>
                <a:spcPts val="0"/>
              </a:spcAft>
              <a:buSzPts val="1900"/>
              <a:buChar char="○"/>
              <a:defRPr/>
            </a:lvl2pPr>
            <a:lvl3pPr marL="1371600" lvl="2" indent="-349250" algn="ctr" rtl="0">
              <a:lnSpc>
                <a:spcPct val="115000"/>
              </a:lnSpc>
              <a:spcBef>
                <a:spcPts val="0"/>
              </a:spcBef>
              <a:spcAft>
                <a:spcPts val="0"/>
              </a:spcAft>
              <a:buSzPts val="1900"/>
              <a:buChar char="■"/>
              <a:defRPr/>
            </a:lvl3pPr>
            <a:lvl4pPr marL="1828800" lvl="3" indent="-349250" algn="ctr" rtl="0">
              <a:lnSpc>
                <a:spcPct val="115000"/>
              </a:lnSpc>
              <a:spcBef>
                <a:spcPts val="0"/>
              </a:spcBef>
              <a:spcAft>
                <a:spcPts val="0"/>
              </a:spcAft>
              <a:buSzPts val="1900"/>
              <a:buChar char="●"/>
              <a:defRPr/>
            </a:lvl4pPr>
            <a:lvl5pPr marL="2286000" lvl="4" indent="-349250" algn="ctr" rtl="0">
              <a:lnSpc>
                <a:spcPct val="115000"/>
              </a:lnSpc>
              <a:spcBef>
                <a:spcPts val="0"/>
              </a:spcBef>
              <a:spcAft>
                <a:spcPts val="0"/>
              </a:spcAft>
              <a:buSzPts val="1900"/>
              <a:buChar char="○"/>
              <a:defRPr/>
            </a:lvl5pPr>
            <a:lvl6pPr marL="2743200" lvl="5" indent="-349250" algn="ctr" rtl="0">
              <a:lnSpc>
                <a:spcPct val="115000"/>
              </a:lnSpc>
              <a:spcBef>
                <a:spcPts val="0"/>
              </a:spcBef>
              <a:spcAft>
                <a:spcPts val="0"/>
              </a:spcAft>
              <a:buSzPts val="1900"/>
              <a:buChar char="■"/>
              <a:defRPr/>
            </a:lvl6pPr>
            <a:lvl7pPr marL="3200400" lvl="6" indent="-349250" algn="ctr" rtl="0">
              <a:lnSpc>
                <a:spcPct val="115000"/>
              </a:lnSpc>
              <a:spcBef>
                <a:spcPts val="0"/>
              </a:spcBef>
              <a:spcAft>
                <a:spcPts val="0"/>
              </a:spcAft>
              <a:buSzPts val="1900"/>
              <a:buChar char="●"/>
              <a:defRPr/>
            </a:lvl7pPr>
            <a:lvl8pPr marL="3657600" lvl="7" indent="-349250" algn="ctr" rtl="0">
              <a:lnSpc>
                <a:spcPct val="115000"/>
              </a:lnSpc>
              <a:spcBef>
                <a:spcPts val="0"/>
              </a:spcBef>
              <a:spcAft>
                <a:spcPts val="0"/>
              </a:spcAft>
              <a:buSzPts val="1900"/>
              <a:buChar char="○"/>
              <a:defRPr/>
            </a:lvl8pPr>
            <a:lvl9pPr marL="4114800" lvl="8" indent="-349250" algn="ctr" rtl="0">
              <a:lnSpc>
                <a:spcPct val="115000"/>
              </a:lnSpc>
              <a:spcBef>
                <a:spcPts val="0"/>
              </a:spcBef>
              <a:spcAft>
                <a:spcPts val="0"/>
              </a:spcAft>
              <a:buSzPts val="1900"/>
              <a:buChar char="■"/>
              <a:defRPr/>
            </a:lvl9pPr>
          </a:lstStyle>
          <a:p>
            <a:endParaRPr/>
          </a:p>
        </p:txBody>
      </p:sp>
      <p:sp>
        <p:nvSpPr>
          <p:cNvPr id="108" name="Google Shape;108;g1ee83ed6c28_0_10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9"/>
        <p:cNvGrpSpPr/>
        <p:nvPr/>
      </p:nvGrpSpPr>
      <p:grpSpPr>
        <a:xfrm>
          <a:off x="0" y="0"/>
          <a:ext cx="0" cy="0"/>
          <a:chOff x="0" y="0"/>
          <a:chExt cx="0" cy="0"/>
        </a:xfrm>
      </p:grpSpPr>
      <p:sp>
        <p:nvSpPr>
          <p:cNvPr id="110" name="Google Shape;110;g1ee83ed6c28_0_11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g2ad7f89059f_0_113"/>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2" name="Google Shape;22;g2ad7f89059f_0_113"/>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23" name="Google Shape;23;g2ad7f89059f_0_11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g2ad7f89059f_0_117"/>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6" name="Google Shape;26;g2ad7f89059f_0_117"/>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7" name="Google Shape;27;g2ad7f89059f_0_117"/>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8" name="Google Shape;28;g2ad7f89059f_0_11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g2ad7f89059f_0_122"/>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31" name="Google Shape;31;g2ad7f89059f_0_12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g2ad7f89059f_0_125"/>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4" name="Google Shape;34;g2ad7f89059f_0_125"/>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5" name="Google Shape;35;g2ad7f89059f_0_12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g2ad7f89059f_0_129"/>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38" name="Google Shape;38;g2ad7f89059f_0_12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g2ad7f89059f_0_132"/>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41" name="Google Shape;41;g2ad7f89059f_0_132"/>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42" name="Google Shape;42;g2ad7f89059f_0_132"/>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3" name="Google Shape;43;g2ad7f89059f_0_132"/>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44" name="Google Shape;44;g2ad7f89059f_0_13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g2ad7f89059f_0_138"/>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400"/>
              <a:buNone/>
              <a:defRPr/>
            </a:lvl1pPr>
          </a:lstStyle>
          <a:p>
            <a:endParaRPr/>
          </a:p>
        </p:txBody>
      </p:sp>
      <p:sp>
        <p:nvSpPr>
          <p:cNvPr id="47" name="Google Shape;47;g2ad7f89059f_0_13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2ad7f89059f_0_102"/>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11" name="Google Shape;11;g2ad7f89059f_0_102"/>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2"/>
              </a:buClr>
              <a:buSzPts val="2400"/>
              <a:buChar char="●"/>
              <a:defRPr sz="2400">
                <a:solidFill>
                  <a:schemeClr val="dk2"/>
                </a:solidFill>
              </a:defRPr>
            </a:lvl1pPr>
            <a:lvl2pPr marL="914400" lvl="1" indent="-349250">
              <a:lnSpc>
                <a:spcPct val="115000"/>
              </a:lnSpc>
              <a:spcBef>
                <a:spcPts val="0"/>
              </a:spcBef>
              <a:spcAft>
                <a:spcPts val="0"/>
              </a:spcAft>
              <a:buClr>
                <a:schemeClr val="dk2"/>
              </a:buClr>
              <a:buSzPts val="1900"/>
              <a:buChar char="○"/>
              <a:defRPr sz="1900">
                <a:solidFill>
                  <a:schemeClr val="dk2"/>
                </a:solidFill>
              </a:defRPr>
            </a:lvl2pPr>
            <a:lvl3pPr marL="1371600" lvl="2" indent="-349250">
              <a:lnSpc>
                <a:spcPct val="115000"/>
              </a:lnSpc>
              <a:spcBef>
                <a:spcPts val="0"/>
              </a:spcBef>
              <a:spcAft>
                <a:spcPts val="0"/>
              </a:spcAft>
              <a:buClr>
                <a:schemeClr val="dk2"/>
              </a:buClr>
              <a:buSzPts val="1900"/>
              <a:buChar char="■"/>
              <a:defRPr sz="1900">
                <a:solidFill>
                  <a:schemeClr val="dk2"/>
                </a:solidFill>
              </a:defRPr>
            </a:lvl3pPr>
            <a:lvl4pPr marL="1828800" lvl="3" indent="-349250">
              <a:lnSpc>
                <a:spcPct val="115000"/>
              </a:lnSpc>
              <a:spcBef>
                <a:spcPts val="0"/>
              </a:spcBef>
              <a:spcAft>
                <a:spcPts val="0"/>
              </a:spcAft>
              <a:buClr>
                <a:schemeClr val="dk2"/>
              </a:buClr>
              <a:buSzPts val="1900"/>
              <a:buChar char="●"/>
              <a:defRPr sz="1900">
                <a:solidFill>
                  <a:schemeClr val="dk2"/>
                </a:solidFill>
              </a:defRPr>
            </a:lvl4pPr>
            <a:lvl5pPr marL="2286000" lvl="4" indent="-349250">
              <a:lnSpc>
                <a:spcPct val="115000"/>
              </a:lnSpc>
              <a:spcBef>
                <a:spcPts val="0"/>
              </a:spcBef>
              <a:spcAft>
                <a:spcPts val="0"/>
              </a:spcAft>
              <a:buClr>
                <a:schemeClr val="dk2"/>
              </a:buClr>
              <a:buSzPts val="1900"/>
              <a:buChar char="○"/>
              <a:defRPr sz="1900">
                <a:solidFill>
                  <a:schemeClr val="dk2"/>
                </a:solidFill>
              </a:defRPr>
            </a:lvl5pPr>
            <a:lvl6pPr marL="2743200" lvl="5" indent="-349250">
              <a:lnSpc>
                <a:spcPct val="115000"/>
              </a:lnSpc>
              <a:spcBef>
                <a:spcPts val="0"/>
              </a:spcBef>
              <a:spcAft>
                <a:spcPts val="0"/>
              </a:spcAft>
              <a:buClr>
                <a:schemeClr val="dk2"/>
              </a:buClr>
              <a:buSzPts val="1900"/>
              <a:buChar char="■"/>
              <a:defRPr sz="1900">
                <a:solidFill>
                  <a:schemeClr val="dk2"/>
                </a:solidFill>
              </a:defRPr>
            </a:lvl6pPr>
            <a:lvl7pPr marL="3200400" lvl="6" indent="-349250">
              <a:lnSpc>
                <a:spcPct val="115000"/>
              </a:lnSpc>
              <a:spcBef>
                <a:spcPts val="0"/>
              </a:spcBef>
              <a:spcAft>
                <a:spcPts val="0"/>
              </a:spcAft>
              <a:buClr>
                <a:schemeClr val="dk2"/>
              </a:buClr>
              <a:buSzPts val="1900"/>
              <a:buChar char="●"/>
              <a:defRPr sz="1900">
                <a:solidFill>
                  <a:schemeClr val="dk2"/>
                </a:solidFill>
              </a:defRPr>
            </a:lvl7pPr>
            <a:lvl8pPr marL="3657600" lvl="7" indent="-349250">
              <a:lnSpc>
                <a:spcPct val="115000"/>
              </a:lnSpc>
              <a:spcBef>
                <a:spcPts val="0"/>
              </a:spcBef>
              <a:spcAft>
                <a:spcPts val="0"/>
              </a:spcAft>
              <a:buClr>
                <a:schemeClr val="dk2"/>
              </a:buClr>
              <a:buSzPts val="1900"/>
              <a:buChar char="○"/>
              <a:defRPr sz="1900">
                <a:solidFill>
                  <a:schemeClr val="dk2"/>
                </a:solidFill>
              </a:defRPr>
            </a:lvl8pPr>
            <a:lvl9pPr marL="4114800" lvl="8" indent="-349250">
              <a:lnSpc>
                <a:spcPct val="115000"/>
              </a:lnSpc>
              <a:spcBef>
                <a:spcPts val="0"/>
              </a:spcBef>
              <a:spcAft>
                <a:spcPts val="0"/>
              </a:spcAft>
              <a:buClr>
                <a:schemeClr val="dk2"/>
              </a:buClr>
              <a:buSzPts val="1900"/>
              <a:buChar char="■"/>
              <a:defRPr sz="1900">
                <a:solidFill>
                  <a:schemeClr val="dk2"/>
                </a:solidFill>
              </a:defRPr>
            </a:lvl9pPr>
          </a:lstStyle>
          <a:p>
            <a:endParaRPr/>
          </a:p>
        </p:txBody>
      </p:sp>
      <p:sp>
        <p:nvSpPr>
          <p:cNvPr id="12" name="Google Shape;12;g2ad7f89059f_0_10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60"/>
        <p:cNvGrpSpPr/>
        <p:nvPr/>
      </p:nvGrpSpPr>
      <p:grpSpPr>
        <a:xfrm>
          <a:off x="0" y="0"/>
          <a:ext cx="0" cy="0"/>
          <a:chOff x="0" y="0"/>
          <a:chExt cx="0" cy="0"/>
        </a:xfrm>
      </p:grpSpPr>
      <p:sp>
        <p:nvSpPr>
          <p:cNvPr id="61" name="Google Shape;61;g1ee83ed6c28_0_63"/>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62" name="Google Shape;62;g1ee83ed6c28_0_63"/>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63" name="Google Shape;63;g1ee83ed6c28_0_6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image" Target="../media/image1.png"/><Relationship Id="rId3" Type="http://schemas.openxmlformats.org/officeDocument/2006/relationships/slide" Target="slide12.xml"/><Relationship Id="rId7" Type="http://schemas.openxmlformats.org/officeDocument/2006/relationships/slide" Target="slide7.xml"/><Relationship Id="rId12" Type="http://schemas.openxmlformats.org/officeDocument/2006/relationships/slide" Target="slide14.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slide" Target="slide13.xml"/><Relationship Id="rId11" Type="http://schemas.openxmlformats.org/officeDocument/2006/relationships/slide" Target="slide11.xml"/><Relationship Id="rId5" Type="http://schemas.openxmlformats.org/officeDocument/2006/relationships/slide" Target="slide9.xml"/><Relationship Id="rId10" Type="http://schemas.openxmlformats.org/officeDocument/2006/relationships/slide" Target="slide6.xml"/><Relationship Id="rId4" Type="http://schemas.openxmlformats.org/officeDocument/2006/relationships/slide" Target="slide5.xml"/><Relationship Id="rId9" Type="http://schemas.openxmlformats.org/officeDocument/2006/relationships/slide" Target="slide8.xml"/><Relationship Id="rId1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80EA0"/>
        </a:solidFill>
        <a:effectLst/>
      </p:bgPr>
    </p:bg>
    <p:spTree>
      <p:nvGrpSpPr>
        <p:cNvPr id="1" name="Shape 114"/>
        <p:cNvGrpSpPr/>
        <p:nvPr/>
      </p:nvGrpSpPr>
      <p:grpSpPr>
        <a:xfrm>
          <a:off x="0" y="0"/>
          <a:ext cx="0" cy="0"/>
          <a:chOff x="0" y="0"/>
          <a:chExt cx="0" cy="0"/>
        </a:xfrm>
      </p:grpSpPr>
      <p:sp>
        <p:nvSpPr>
          <p:cNvPr id="115" name="Google Shape;115;g2ad7f8c5e4a_0_0"/>
          <p:cNvSpPr txBox="1">
            <a:spLocks noGrp="1"/>
          </p:cNvSpPr>
          <p:nvPr>
            <p:ph type="ctrTitle"/>
          </p:nvPr>
        </p:nvSpPr>
        <p:spPr>
          <a:xfrm>
            <a:off x="834000" y="2338496"/>
            <a:ext cx="10524000" cy="16269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sz="8400" b="1" dirty="0">
                <a:solidFill>
                  <a:schemeClr val="lt1"/>
                </a:solidFill>
                <a:latin typeface="Montserrat"/>
                <a:ea typeface="Montserrat"/>
                <a:cs typeface="Montserrat"/>
                <a:sym typeface="Montserrat"/>
              </a:rPr>
              <a:t>What is Fair?</a:t>
            </a:r>
            <a:endParaRPr sz="8400" b="1" dirty="0">
              <a:solidFill>
                <a:schemeClr val="lt1"/>
              </a:solidFill>
              <a:latin typeface="Montserrat"/>
              <a:ea typeface="Montserrat"/>
              <a:cs typeface="Montserrat"/>
              <a:sym typeface="Montserrat"/>
            </a:endParaRPr>
          </a:p>
        </p:txBody>
      </p:sp>
      <p:sp>
        <p:nvSpPr>
          <p:cNvPr id="116" name="Google Shape;116;g2ad7f8c5e4a_0_0"/>
          <p:cNvSpPr txBox="1"/>
          <p:nvPr/>
        </p:nvSpPr>
        <p:spPr>
          <a:xfrm>
            <a:off x="0" y="3965400"/>
            <a:ext cx="12192000" cy="554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3200" b="0" i="0" u="none" strike="noStrike" cap="none" dirty="0">
                <a:solidFill>
                  <a:srgbClr val="FFFFFF"/>
                </a:solidFill>
                <a:latin typeface="Arial"/>
                <a:ea typeface="Arial"/>
                <a:cs typeface="Arial"/>
                <a:sym typeface="Arial"/>
              </a:rPr>
              <a:t>by the Sibling Support Program</a:t>
            </a:r>
            <a:endParaRPr sz="3200" b="0" i="0" u="none" strike="noStrike" cap="none" dirty="0">
              <a:solidFill>
                <a:srgbClr val="FFFFFF"/>
              </a:solidFill>
              <a:latin typeface="Arial"/>
              <a:ea typeface="Arial"/>
              <a:cs typeface="Arial"/>
              <a:sym typeface="Arial"/>
            </a:endParaRPr>
          </a:p>
        </p:txBody>
      </p:sp>
      <p:sp>
        <p:nvSpPr>
          <p:cNvPr id="2" name="Google Shape;117;g2ada1dabbf4_0_8">
            <a:extLst>
              <a:ext uri="{FF2B5EF4-FFF2-40B4-BE49-F238E27FC236}">
                <a16:creationId xmlns:a16="http://schemas.microsoft.com/office/drawing/2014/main" id="{CEDD9E90-5726-1AD1-5CA0-E97850571987}"/>
              </a:ext>
            </a:extLst>
          </p:cNvPr>
          <p:cNvSpPr txBox="1"/>
          <p:nvPr/>
        </p:nvSpPr>
        <p:spPr>
          <a:xfrm>
            <a:off x="3072985" y="6111489"/>
            <a:ext cx="9119016" cy="492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a:spAutoFit/>
          </a:bodyPr>
          <a:lstStyle>
            <a:lvl1pPr algn="ctr">
              <a:defRPr sz="3200">
                <a:solidFill>
                  <a:srgbClr val="FFFFFF"/>
                </a:solidFill>
              </a:defRPr>
            </a:lvl1pPr>
          </a:lstStyle>
          <a:p>
            <a:r>
              <a:rPr lang="en-US" sz="2000" dirty="0"/>
              <a:t>Created by Emily Rubin, LICSW © 2025. Do not modify without permission. </a:t>
            </a:r>
            <a:endParaRPr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95"/>
        <p:cNvGrpSpPr/>
        <p:nvPr/>
      </p:nvGrpSpPr>
      <p:grpSpPr>
        <a:xfrm>
          <a:off x="0" y="0"/>
          <a:ext cx="0" cy="0"/>
          <a:chOff x="0" y="0"/>
          <a:chExt cx="0" cy="0"/>
        </a:xfrm>
      </p:grpSpPr>
      <p:sp>
        <p:nvSpPr>
          <p:cNvPr id="197" name="Google Shape;197;p4"/>
          <p:cNvSpPr txBox="1">
            <a:spLocks noGrp="1"/>
          </p:cNvSpPr>
          <p:nvPr>
            <p:ph type="body" idx="1"/>
          </p:nvPr>
        </p:nvSpPr>
        <p:spPr>
          <a:xfrm>
            <a:off x="151050" y="2929400"/>
            <a:ext cx="11889900" cy="999200"/>
          </a:xfrm>
          <a:prstGeom prst="rect">
            <a:avLst/>
          </a:prstGeom>
          <a:noFill/>
          <a:ln>
            <a:noFill/>
          </a:ln>
        </p:spPr>
        <p:txBody>
          <a:bodyPr spcFirstLastPara="1" wrap="square" lIns="91425" tIns="45700" rIns="91425" bIns="45700" anchor="t" anchorCtr="0">
            <a:normAutofit/>
          </a:bodyPr>
          <a:lstStyle/>
          <a:p>
            <a:pPr marL="228600" lvl="0" indent="-50800" algn="ctr" rtl="0">
              <a:lnSpc>
                <a:spcPct val="90000"/>
              </a:lnSpc>
              <a:spcBef>
                <a:spcPts val="1000"/>
              </a:spcBef>
              <a:spcAft>
                <a:spcPts val="0"/>
              </a:spcAft>
              <a:buSzPts val="2800"/>
              <a:buNone/>
            </a:pPr>
            <a:r>
              <a:rPr lang="en-US" sz="3200" dirty="0">
                <a:solidFill>
                  <a:srgbClr val="000000"/>
                </a:solidFill>
              </a:rPr>
              <a:t>What do you wish your parents/guardians would do differently?</a:t>
            </a:r>
            <a:endParaRPr dirty="0">
              <a:solidFill>
                <a:srgbClr val="000000"/>
              </a:solidFill>
            </a:endParaRPr>
          </a:p>
        </p:txBody>
      </p:sp>
      <p:pic>
        <p:nvPicPr>
          <p:cNvPr id="198" name="Google Shape;198;p4">
            <a:hlinkClick r:id="rId3" action="ppaction://hlinksldjump"/>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CC29D"/>
        </a:solidFill>
        <a:effectLst/>
      </p:bgPr>
    </p:bg>
    <p:spTree>
      <p:nvGrpSpPr>
        <p:cNvPr id="1" name="Shape 203"/>
        <p:cNvGrpSpPr/>
        <p:nvPr/>
      </p:nvGrpSpPr>
      <p:grpSpPr>
        <a:xfrm>
          <a:off x="0" y="0"/>
          <a:ext cx="0" cy="0"/>
          <a:chOff x="0" y="0"/>
          <a:chExt cx="0" cy="0"/>
        </a:xfrm>
      </p:grpSpPr>
      <p:sp>
        <p:nvSpPr>
          <p:cNvPr id="205" name="Google Shape;205;p2"/>
          <p:cNvSpPr txBox="1">
            <a:spLocks noGrp="1"/>
          </p:cNvSpPr>
          <p:nvPr>
            <p:ph type="body" idx="1"/>
          </p:nvPr>
        </p:nvSpPr>
        <p:spPr>
          <a:xfrm>
            <a:off x="151050" y="2513013"/>
            <a:ext cx="11889900" cy="1831975"/>
          </a:xfrm>
          <a:prstGeom prst="rect">
            <a:avLst/>
          </a:prstGeom>
          <a:noFill/>
          <a:ln>
            <a:noFill/>
          </a:ln>
        </p:spPr>
        <p:txBody>
          <a:bodyPr spcFirstLastPara="1" wrap="square" lIns="91425" tIns="45700" rIns="91425" bIns="45700" anchor="t" anchorCtr="0">
            <a:normAutofit/>
          </a:bodyPr>
          <a:lstStyle/>
          <a:p>
            <a:pPr marL="0" lvl="0" indent="0" algn="ctr" rtl="0">
              <a:lnSpc>
                <a:spcPct val="114000"/>
              </a:lnSpc>
              <a:spcBef>
                <a:spcPts val="0"/>
              </a:spcBef>
              <a:spcAft>
                <a:spcPts val="0"/>
              </a:spcAft>
              <a:buClr>
                <a:schemeClr val="dk1"/>
              </a:buClr>
              <a:buSzPts val="3200"/>
              <a:buNone/>
            </a:pPr>
            <a:r>
              <a:rPr lang="en-US" sz="3200" dirty="0">
                <a:solidFill>
                  <a:srgbClr val="000000"/>
                </a:solidFill>
              </a:rPr>
              <a:t>If you were a parent and one of your children had a disability, what would you do to make sure all your children felt they were being treated fairly?</a:t>
            </a:r>
            <a:endParaRPr sz="3200" dirty="0">
              <a:solidFill>
                <a:srgbClr val="000000"/>
              </a:solidFill>
            </a:endParaRPr>
          </a:p>
        </p:txBody>
      </p:sp>
      <p:pic>
        <p:nvPicPr>
          <p:cNvPr id="206" name="Google Shape;206;p2">
            <a:hlinkClick r:id="rId3" action="ppaction://hlinksldjump"/>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FE2F4"/>
        </a:solidFill>
        <a:effectLst/>
      </p:bgPr>
    </p:bg>
    <p:spTree>
      <p:nvGrpSpPr>
        <p:cNvPr id="1" name="Shape 211"/>
        <p:cNvGrpSpPr/>
        <p:nvPr/>
      </p:nvGrpSpPr>
      <p:grpSpPr>
        <a:xfrm>
          <a:off x="0" y="0"/>
          <a:ext cx="0" cy="0"/>
          <a:chOff x="0" y="0"/>
          <a:chExt cx="0" cy="0"/>
        </a:xfrm>
      </p:grpSpPr>
      <p:sp>
        <p:nvSpPr>
          <p:cNvPr id="213" name="Google Shape;213;g2951b3c687c_0_13"/>
          <p:cNvSpPr txBox="1">
            <a:spLocks noGrp="1"/>
          </p:cNvSpPr>
          <p:nvPr>
            <p:ph type="body" idx="1"/>
          </p:nvPr>
        </p:nvSpPr>
        <p:spPr>
          <a:xfrm>
            <a:off x="151050" y="2424781"/>
            <a:ext cx="11889900" cy="2008438"/>
          </a:xfrm>
          <a:prstGeom prst="rect">
            <a:avLst/>
          </a:prstGeom>
          <a:noFill/>
          <a:ln>
            <a:noFill/>
          </a:ln>
        </p:spPr>
        <p:txBody>
          <a:bodyPr spcFirstLastPara="1" wrap="square" lIns="91425" tIns="45700" rIns="91425" bIns="45700" anchor="t" anchorCtr="0">
            <a:normAutofit/>
          </a:bodyPr>
          <a:lstStyle/>
          <a:p>
            <a:pPr marL="0" lvl="0" indent="0" algn="ctr" rtl="0">
              <a:lnSpc>
                <a:spcPct val="114000"/>
              </a:lnSpc>
              <a:spcBef>
                <a:spcPts val="0"/>
              </a:spcBef>
              <a:spcAft>
                <a:spcPts val="0"/>
              </a:spcAft>
              <a:buClr>
                <a:schemeClr val="dk1"/>
              </a:buClr>
              <a:buSzPts val="3200"/>
              <a:buNone/>
            </a:pPr>
            <a:r>
              <a:rPr lang="en-US" sz="3200" dirty="0">
                <a:solidFill>
                  <a:srgbClr val="000000"/>
                </a:solidFill>
              </a:rPr>
              <a:t>My sibling gets all my parents’ attention. It makes me feel like my parents care more about my sibling than they care about me. </a:t>
            </a:r>
          </a:p>
          <a:p>
            <a:pPr marL="0" lvl="0" indent="0" algn="ctr" rtl="0">
              <a:lnSpc>
                <a:spcPct val="114000"/>
              </a:lnSpc>
              <a:spcBef>
                <a:spcPts val="0"/>
              </a:spcBef>
              <a:spcAft>
                <a:spcPts val="0"/>
              </a:spcAft>
              <a:buClr>
                <a:schemeClr val="dk1"/>
              </a:buClr>
              <a:buSzPts val="3200"/>
              <a:buNone/>
            </a:pPr>
            <a:r>
              <a:rPr lang="en-US" sz="3200" dirty="0">
                <a:solidFill>
                  <a:srgbClr val="000000"/>
                </a:solidFill>
              </a:rPr>
              <a:t>Does anyone else feel this way?</a:t>
            </a:r>
            <a:endParaRPr sz="3200" dirty="0">
              <a:solidFill>
                <a:srgbClr val="000000"/>
              </a:solidFill>
            </a:endParaRPr>
          </a:p>
        </p:txBody>
      </p:sp>
      <p:pic>
        <p:nvPicPr>
          <p:cNvPr id="214" name="Google Shape;214;g2951b3c687c_0_13">
            <a:hlinkClick r:id="rId3" action="ppaction://hlinksldjump"/>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4CDCC"/>
        </a:solidFill>
        <a:effectLst/>
      </p:bgPr>
    </p:bg>
    <p:spTree>
      <p:nvGrpSpPr>
        <p:cNvPr id="1" name="Shape 219"/>
        <p:cNvGrpSpPr/>
        <p:nvPr/>
      </p:nvGrpSpPr>
      <p:grpSpPr>
        <a:xfrm>
          <a:off x="0" y="0"/>
          <a:ext cx="0" cy="0"/>
          <a:chOff x="0" y="0"/>
          <a:chExt cx="0" cy="0"/>
        </a:xfrm>
      </p:grpSpPr>
      <p:sp>
        <p:nvSpPr>
          <p:cNvPr id="221" name="Google Shape;221;g2951b3c687c_0_23"/>
          <p:cNvSpPr txBox="1">
            <a:spLocks noGrp="1"/>
          </p:cNvSpPr>
          <p:nvPr>
            <p:ph type="body" idx="1"/>
          </p:nvPr>
        </p:nvSpPr>
        <p:spPr>
          <a:xfrm>
            <a:off x="151050" y="2761665"/>
            <a:ext cx="11889900" cy="1334670"/>
          </a:xfrm>
          <a:prstGeom prst="rect">
            <a:avLst/>
          </a:prstGeom>
          <a:noFill/>
          <a:ln>
            <a:noFill/>
          </a:ln>
        </p:spPr>
        <p:txBody>
          <a:bodyPr spcFirstLastPara="1" wrap="square" lIns="91425" tIns="45700" rIns="91425" bIns="45700" anchor="t" anchorCtr="0">
            <a:normAutofit/>
          </a:bodyPr>
          <a:lstStyle/>
          <a:p>
            <a:pPr marL="0" lvl="0" indent="0" algn="ctr" rtl="0">
              <a:lnSpc>
                <a:spcPct val="114000"/>
              </a:lnSpc>
              <a:spcBef>
                <a:spcPts val="0"/>
              </a:spcBef>
              <a:spcAft>
                <a:spcPts val="0"/>
              </a:spcAft>
              <a:buClr>
                <a:schemeClr val="dk1"/>
              </a:buClr>
              <a:buSzPts val="3200"/>
              <a:buNone/>
            </a:pPr>
            <a:r>
              <a:rPr lang="en-US" sz="3200" dirty="0">
                <a:solidFill>
                  <a:srgbClr val="000000"/>
                </a:solidFill>
              </a:rPr>
              <a:t>Sometimes I love my sibling and other times I hate my sibling. Do other people feel that way?</a:t>
            </a:r>
            <a:endParaRPr sz="3200" dirty="0">
              <a:solidFill>
                <a:srgbClr val="000000"/>
              </a:solidFill>
            </a:endParaRPr>
          </a:p>
        </p:txBody>
      </p:sp>
      <p:pic>
        <p:nvPicPr>
          <p:cNvPr id="222" name="Google Shape;222;g2951b3c687c_0_23">
            <a:hlinkClick r:id="rId3" action="ppaction://hlinksldjump"/>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a:extLst>
            <a:ext uri="{FF2B5EF4-FFF2-40B4-BE49-F238E27FC236}">
              <a16:creationId xmlns:a16="http://schemas.microsoft.com/office/drawing/2014/main" id="{64D7815E-2625-539F-CA9D-BBA3001E6492}"/>
            </a:ext>
          </a:extLst>
        </p:cNvPr>
        <p:cNvGrpSpPr/>
        <p:nvPr/>
      </p:nvGrpSpPr>
      <p:grpSpPr>
        <a:xfrm>
          <a:off x="0" y="0"/>
          <a:ext cx="0" cy="0"/>
          <a:chOff x="0" y="0"/>
          <a:chExt cx="0" cy="0"/>
        </a:xfrm>
      </p:grpSpPr>
      <p:sp>
        <p:nvSpPr>
          <p:cNvPr id="181" name="Google Shape;181;p5">
            <a:extLst>
              <a:ext uri="{FF2B5EF4-FFF2-40B4-BE49-F238E27FC236}">
                <a16:creationId xmlns:a16="http://schemas.microsoft.com/office/drawing/2014/main" id="{24943B0A-F8B4-F425-73E8-365AD92BB237}"/>
              </a:ext>
            </a:extLst>
          </p:cNvPr>
          <p:cNvSpPr txBox="1">
            <a:spLocks noGrp="1"/>
          </p:cNvSpPr>
          <p:nvPr>
            <p:ph type="ctrTitle" idx="4294967295"/>
          </p:nvPr>
        </p:nvSpPr>
        <p:spPr>
          <a:xfrm>
            <a:off x="304800" y="304800"/>
            <a:ext cx="11575500" cy="1022700"/>
          </a:xfrm>
          <a:prstGeom prst="rect">
            <a:avLst/>
          </a:prstGeom>
          <a:noFill/>
          <a:ln>
            <a:noFill/>
          </a:ln>
        </p:spPr>
        <p:txBody>
          <a:bodyPr spcFirstLastPara="1" wrap="square" lIns="121900" tIns="121900" rIns="121900" bIns="121900" anchor="b" anchorCtr="0">
            <a:normAutofit fontScale="90000"/>
          </a:bodyPr>
          <a:lstStyle/>
          <a:p>
            <a:pPr marL="0" marR="0" lvl="0" indent="0" algn="l" rtl="0">
              <a:lnSpc>
                <a:spcPct val="100000"/>
              </a:lnSpc>
              <a:spcBef>
                <a:spcPts val="1300"/>
              </a:spcBef>
              <a:spcAft>
                <a:spcPts val="0"/>
              </a:spcAft>
              <a:buClr>
                <a:schemeClr val="dk1"/>
              </a:buClr>
              <a:buSzPts val="7111"/>
              <a:buFont typeface="Arial"/>
              <a:buNone/>
            </a:pPr>
            <a:r>
              <a:rPr lang="en-US" sz="4800" b="0" i="0" u="none" strike="noStrike" cap="none" dirty="0">
                <a:solidFill>
                  <a:srgbClr val="080EA0"/>
                </a:solidFill>
                <a:latin typeface="Montserrat Black"/>
                <a:ea typeface="Montserrat Black"/>
                <a:cs typeface="Montserrat Black"/>
                <a:sym typeface="Montserrat Black"/>
              </a:rPr>
              <a:t>Coping Skills: </a:t>
            </a:r>
            <a:r>
              <a:rPr lang="en-US" sz="4800" b="0" i="0" u="none" strike="noStrike" cap="none" dirty="0">
                <a:solidFill>
                  <a:srgbClr val="080EA0"/>
                </a:solidFill>
                <a:latin typeface="Montserrat"/>
                <a:ea typeface="Montserrat"/>
                <a:cs typeface="Montserrat"/>
                <a:sym typeface="Montserrat"/>
              </a:rPr>
              <a:t>What Works for You?</a:t>
            </a:r>
            <a:endParaRPr sz="4800" b="0" i="0" u="none" strike="noStrike" cap="none" dirty="0">
              <a:solidFill>
                <a:srgbClr val="080EA0"/>
              </a:solidFill>
              <a:latin typeface="Montserrat"/>
              <a:ea typeface="Montserrat"/>
              <a:cs typeface="Montserrat"/>
              <a:sym typeface="Montserrat"/>
            </a:endParaRPr>
          </a:p>
        </p:txBody>
      </p:sp>
      <p:sp>
        <p:nvSpPr>
          <p:cNvPr id="4" name="TextBox 3">
            <a:extLst>
              <a:ext uri="{FF2B5EF4-FFF2-40B4-BE49-F238E27FC236}">
                <a16:creationId xmlns:a16="http://schemas.microsoft.com/office/drawing/2014/main" id="{525DED73-582E-8292-971E-8C9265C055CA}"/>
              </a:ext>
            </a:extLst>
          </p:cNvPr>
          <p:cNvSpPr txBox="1"/>
          <p:nvPr/>
        </p:nvSpPr>
        <p:spPr>
          <a:xfrm>
            <a:off x="816292" y="1327500"/>
            <a:ext cx="10559416" cy="5693866"/>
          </a:xfrm>
          <a:prstGeom prst="rect">
            <a:avLst/>
          </a:prstGeom>
          <a:noFill/>
        </p:spPr>
        <p:txBody>
          <a:bodyPr wrap="square" numCol="2" spcCol="457200" rtlCol="0">
            <a:spAutoFit/>
          </a:bodyPr>
          <a:lstStyle/>
          <a:p>
            <a:pPr marL="457200" indent="-457200">
              <a:spcAft>
                <a:spcPts val="1500"/>
              </a:spcAft>
              <a:buFont typeface="+mj-lt"/>
              <a:buAutoNum type="arabicPeriod"/>
            </a:pPr>
            <a:r>
              <a:rPr lang="en-US" sz="2400" dirty="0">
                <a:solidFill>
                  <a:schemeClr val="tx1"/>
                </a:solidFill>
                <a:latin typeface="Arial" panose="020B0604020202020204" pitchFamily="34" charset="0"/>
                <a:cs typeface="Arial" panose="020B0604020202020204" pitchFamily="34" charset="0"/>
              </a:rPr>
              <a:t>Take deep breaths (breathe from your belly, not your chest)</a:t>
            </a:r>
          </a:p>
          <a:p>
            <a:pPr marL="457200" indent="-457200">
              <a:spcAft>
                <a:spcPts val="1500"/>
              </a:spcAft>
              <a:buFont typeface="+mj-lt"/>
              <a:buAutoNum type="arabicPeriod"/>
            </a:pPr>
            <a:r>
              <a:rPr lang="en-US" sz="2400" dirty="0">
                <a:solidFill>
                  <a:schemeClr val="tx1"/>
                </a:solidFill>
                <a:latin typeface="Arial" panose="020B0604020202020204" pitchFamily="34" charset="0"/>
                <a:cs typeface="Arial" panose="020B0604020202020204" pitchFamily="34" charset="0"/>
              </a:rPr>
              <a:t>Move your body (take a walk, stretch, exercise)</a:t>
            </a:r>
          </a:p>
          <a:p>
            <a:pPr marL="457200" indent="-457200">
              <a:spcAft>
                <a:spcPts val="1500"/>
              </a:spcAft>
              <a:buFont typeface="+mj-lt"/>
              <a:buAutoNum type="arabicPeriod"/>
            </a:pPr>
            <a:r>
              <a:rPr lang="en-US" sz="2400" dirty="0">
                <a:solidFill>
                  <a:schemeClr val="tx1"/>
                </a:solidFill>
                <a:latin typeface="Arial" panose="020B0604020202020204" pitchFamily="34" charset="0"/>
                <a:cs typeface="Arial" panose="020B0604020202020204" pitchFamily="34" charset="0"/>
              </a:rPr>
              <a:t>Read a good book</a:t>
            </a:r>
          </a:p>
          <a:p>
            <a:pPr marL="457200" indent="-457200">
              <a:spcAft>
                <a:spcPts val="1500"/>
              </a:spcAft>
              <a:buFont typeface="+mj-lt"/>
              <a:buAutoNum type="arabicPeriod"/>
            </a:pPr>
            <a:r>
              <a:rPr lang="en-US" sz="2400" dirty="0">
                <a:solidFill>
                  <a:schemeClr val="tx1"/>
                </a:solidFill>
                <a:latin typeface="Arial" panose="020B0604020202020204" pitchFamily="34" charset="0"/>
                <a:cs typeface="Arial" panose="020B0604020202020204" pitchFamily="34" charset="0"/>
              </a:rPr>
              <a:t>Watch a funny movie</a:t>
            </a:r>
          </a:p>
          <a:p>
            <a:pPr marL="457200" indent="-457200">
              <a:spcAft>
                <a:spcPts val="1500"/>
              </a:spcAft>
              <a:buFont typeface="+mj-lt"/>
              <a:buAutoNum type="arabicPeriod"/>
            </a:pPr>
            <a:r>
              <a:rPr lang="en-US" sz="2400" dirty="0">
                <a:solidFill>
                  <a:schemeClr val="tx1"/>
                </a:solidFill>
                <a:latin typeface="Arial" panose="020B0604020202020204" pitchFamily="34" charset="0"/>
                <a:cs typeface="Arial" panose="020B0604020202020204" pitchFamily="34" charset="0"/>
              </a:rPr>
              <a:t>Snuggle or play with a pet</a:t>
            </a:r>
          </a:p>
          <a:p>
            <a:pPr marL="457200" indent="-457200">
              <a:spcAft>
                <a:spcPts val="1500"/>
              </a:spcAft>
              <a:buFont typeface="+mj-lt"/>
              <a:buAutoNum type="arabicPeriod"/>
            </a:pPr>
            <a:r>
              <a:rPr lang="en-US" sz="2400" dirty="0">
                <a:solidFill>
                  <a:schemeClr val="tx1"/>
                </a:solidFill>
                <a:latin typeface="Arial" panose="020B0604020202020204" pitchFamily="34" charset="0"/>
                <a:cs typeface="Arial" panose="020B0604020202020204" pitchFamily="34" charset="0"/>
              </a:rPr>
              <a:t>Hug a stuffed animal or pillow</a:t>
            </a:r>
          </a:p>
          <a:p>
            <a:pPr marL="457200" indent="-457200">
              <a:spcAft>
                <a:spcPts val="1500"/>
              </a:spcAft>
              <a:buFont typeface="+mj-lt"/>
              <a:buAutoNum type="arabicPeriod"/>
            </a:pPr>
            <a:r>
              <a:rPr lang="en-US" sz="2400" dirty="0">
                <a:solidFill>
                  <a:schemeClr val="tx1"/>
                </a:solidFill>
                <a:latin typeface="Arial" panose="020B0604020202020204" pitchFamily="34" charset="0"/>
                <a:cs typeface="Arial" panose="020B0604020202020204" pitchFamily="34" charset="0"/>
              </a:rPr>
              <a:t>Take a bath or hot shower</a:t>
            </a:r>
          </a:p>
          <a:p>
            <a:pPr marL="457200" indent="-457200">
              <a:spcAft>
                <a:spcPts val="1500"/>
              </a:spcAft>
              <a:buFont typeface="+mj-lt"/>
              <a:buAutoNum type="arabicPeriod"/>
            </a:pPr>
            <a:r>
              <a:rPr lang="en-US" sz="2400" dirty="0">
                <a:solidFill>
                  <a:schemeClr val="tx1"/>
                </a:solidFill>
                <a:latin typeface="Arial" panose="020B0604020202020204" pitchFamily="34" charset="0"/>
                <a:cs typeface="Arial" panose="020B0604020202020204" pitchFamily="34" charset="0"/>
              </a:rPr>
              <a:t>Rip paper into small pieces</a:t>
            </a:r>
          </a:p>
          <a:p>
            <a:pPr>
              <a:spcAft>
                <a:spcPts val="1500"/>
              </a:spcAft>
            </a:pPr>
            <a:endParaRPr lang="en-US" sz="2400" dirty="0">
              <a:solidFill>
                <a:schemeClr val="tx1"/>
              </a:solidFill>
              <a:latin typeface="Arial" panose="020B0604020202020204" pitchFamily="34" charset="0"/>
              <a:cs typeface="Arial" panose="020B0604020202020204" pitchFamily="34" charset="0"/>
            </a:endParaRPr>
          </a:p>
          <a:p>
            <a:pPr marL="457200" indent="-457200">
              <a:spcAft>
                <a:spcPts val="1500"/>
              </a:spcAft>
              <a:buFont typeface="+mj-lt"/>
              <a:buAutoNum type="arabicPeriod" startAt="9"/>
            </a:pPr>
            <a:r>
              <a:rPr lang="en-US" sz="2400" dirty="0">
                <a:solidFill>
                  <a:schemeClr val="tx1"/>
                </a:solidFill>
                <a:latin typeface="Arial" panose="020B0604020202020204" pitchFamily="34" charset="0"/>
                <a:cs typeface="Arial" panose="020B0604020202020204" pitchFamily="34" charset="0"/>
              </a:rPr>
              <a:t>Write a letter to someone that you may never send</a:t>
            </a:r>
          </a:p>
          <a:p>
            <a:pPr marL="457200" indent="-457200">
              <a:spcAft>
                <a:spcPts val="1500"/>
              </a:spcAft>
              <a:buFont typeface="+mj-lt"/>
              <a:buAutoNum type="arabicPeriod" startAt="9"/>
            </a:pPr>
            <a:r>
              <a:rPr lang="en-US" sz="2400" dirty="0">
                <a:solidFill>
                  <a:schemeClr val="tx1"/>
                </a:solidFill>
                <a:latin typeface="Arial" panose="020B0604020202020204" pitchFamily="34" charset="0"/>
                <a:cs typeface="Arial" panose="020B0604020202020204" pitchFamily="34" charset="0"/>
              </a:rPr>
              <a:t>Journal (write about what you are struggling with)</a:t>
            </a:r>
          </a:p>
          <a:p>
            <a:pPr marL="457200" indent="-457200">
              <a:spcAft>
                <a:spcPts val="1500"/>
              </a:spcAft>
              <a:buFont typeface="+mj-lt"/>
              <a:buAutoNum type="arabicPeriod" startAt="9"/>
            </a:pPr>
            <a:r>
              <a:rPr lang="en-US" sz="2400" dirty="0">
                <a:solidFill>
                  <a:schemeClr val="tx1"/>
                </a:solidFill>
                <a:latin typeface="Arial" panose="020B0604020202020204" pitchFamily="34" charset="0"/>
                <a:cs typeface="Arial" panose="020B0604020202020204" pitchFamily="34" charset="0"/>
              </a:rPr>
              <a:t>Count to 10 slowly</a:t>
            </a:r>
          </a:p>
          <a:p>
            <a:pPr marL="457200" indent="-457200">
              <a:spcAft>
                <a:spcPts val="1500"/>
              </a:spcAft>
              <a:buFont typeface="+mj-lt"/>
              <a:buAutoNum type="arabicPeriod" startAt="9"/>
            </a:pPr>
            <a:r>
              <a:rPr lang="en-US" sz="2400" dirty="0">
                <a:solidFill>
                  <a:schemeClr val="tx1"/>
                </a:solidFill>
                <a:latin typeface="Arial" panose="020B0604020202020204" pitchFamily="34" charset="0"/>
                <a:cs typeface="Arial" panose="020B0604020202020204" pitchFamily="34" charset="0"/>
              </a:rPr>
              <a:t>Get a drink of water</a:t>
            </a:r>
          </a:p>
          <a:p>
            <a:pPr marL="457200" indent="-457200">
              <a:spcAft>
                <a:spcPts val="1500"/>
              </a:spcAft>
              <a:buClr>
                <a:schemeClr val="tx1"/>
              </a:buClr>
              <a:buSzPts val="2400"/>
              <a:buFont typeface="+mj-lt"/>
              <a:buAutoNum type="arabicPeriod" startAt="9"/>
            </a:pPr>
            <a:r>
              <a:rPr lang="en-US" sz="2400" dirty="0">
                <a:solidFill>
                  <a:schemeClr val="tx1"/>
                </a:solidFill>
                <a:latin typeface="Arial" panose="020B0604020202020204" pitchFamily="34" charset="0"/>
                <a:cs typeface="Arial" panose="020B0604020202020204" pitchFamily="34" charset="0"/>
              </a:rPr>
              <a:t>Call an adult or friend </a:t>
            </a:r>
          </a:p>
          <a:p>
            <a:pPr marL="457200" indent="-457200">
              <a:spcAft>
                <a:spcPts val="1500"/>
              </a:spcAft>
              <a:buClr>
                <a:schemeClr val="tx1"/>
              </a:buClr>
              <a:buSzPts val="2400"/>
              <a:buFont typeface="+mj-lt"/>
              <a:buAutoNum type="arabicPeriod" startAt="9"/>
            </a:pPr>
            <a:r>
              <a:rPr lang="en-US" sz="2400" dirty="0">
                <a:solidFill>
                  <a:schemeClr val="tx1"/>
                </a:solidFill>
                <a:latin typeface="Arial" panose="020B0604020202020204" pitchFamily="34" charset="0"/>
                <a:cs typeface="Arial" panose="020B0604020202020204" pitchFamily="34" charset="0"/>
              </a:rPr>
              <a:t>Draw or color</a:t>
            </a:r>
          </a:p>
          <a:p>
            <a:pPr marL="457200" indent="-457200">
              <a:spcAft>
                <a:spcPts val="1500"/>
              </a:spcAft>
              <a:buClr>
                <a:schemeClr val="tx1"/>
              </a:buClr>
              <a:buSzPts val="2400"/>
              <a:buFont typeface="+mj-lt"/>
              <a:buAutoNum type="arabicPeriod" startAt="9"/>
            </a:pPr>
            <a:r>
              <a:rPr lang="en-US" sz="2400" dirty="0">
                <a:solidFill>
                  <a:schemeClr val="tx1"/>
                </a:solidFill>
                <a:latin typeface="Arial" panose="020B0604020202020204" pitchFamily="34" charset="0"/>
                <a:cs typeface="Arial" panose="020B0604020202020204" pitchFamily="34" charset="0"/>
              </a:rPr>
              <a:t>Listen to or play music</a:t>
            </a:r>
          </a:p>
          <a:p>
            <a:pPr marL="457200" indent="-457200">
              <a:spcAft>
                <a:spcPts val="1500"/>
              </a:spcAft>
              <a:buClr>
                <a:schemeClr val="tx1"/>
              </a:buClr>
              <a:buSzPts val="2400"/>
              <a:buFont typeface="+mj-lt"/>
              <a:buAutoNum type="arabicPeriod" startAt="9"/>
            </a:pPr>
            <a:r>
              <a:rPr lang="en-US" sz="2400" dirty="0">
                <a:solidFill>
                  <a:schemeClr val="tx1"/>
                </a:solidFill>
                <a:latin typeface="Arial" panose="020B0604020202020204" pitchFamily="34" charset="0"/>
                <a:cs typeface="Arial" panose="020B0604020202020204" pitchFamily="34" charset="0"/>
              </a:rPr>
              <a:t>Walk away</a:t>
            </a:r>
          </a:p>
        </p:txBody>
      </p:sp>
    </p:spTree>
    <p:extLst>
      <p:ext uri="{BB962C8B-B14F-4D97-AF65-F5344CB8AC3E}">
        <p14:creationId xmlns:p14="http://schemas.microsoft.com/office/powerpoint/2010/main" val="173261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4">
                                            <p:txEl>
                                              <p:pRg st="9" end="9"/>
                                            </p:txEl>
                                          </p:spTgt>
                                        </p:tgtEl>
                                        <p:attrNameLst>
                                          <p:attrName>style.visibility</p:attrName>
                                        </p:attrNameLst>
                                      </p:cBhvr>
                                      <p:to>
                                        <p:strVal val="visible"/>
                                      </p:to>
                                    </p:set>
                                    <p:anim calcmode="lin" valueType="num">
                                      <p:cBhvr additive="base">
                                        <p:cTn id="5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9" end="9"/>
                                            </p:txEl>
                                          </p:spTgt>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4">
                                            <p:txEl>
                                              <p:pRg st="10" end="10"/>
                                            </p:txEl>
                                          </p:spTgt>
                                        </p:tgtEl>
                                        <p:attrNameLst>
                                          <p:attrName>style.visibility</p:attrName>
                                        </p:attrNameLst>
                                      </p:cBhvr>
                                      <p:to>
                                        <p:strVal val="visible"/>
                                      </p:to>
                                    </p:set>
                                    <p:anim calcmode="lin" valueType="num">
                                      <p:cBhvr additive="base">
                                        <p:cTn id="6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0" end="10"/>
                                            </p:txEl>
                                          </p:spTgt>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4">
                                            <p:txEl>
                                              <p:pRg st="11" end="11"/>
                                            </p:txEl>
                                          </p:spTgt>
                                        </p:tgtEl>
                                        <p:attrNameLst>
                                          <p:attrName>style.visibility</p:attrName>
                                        </p:attrNameLst>
                                      </p:cBhvr>
                                      <p:to>
                                        <p:strVal val="visible"/>
                                      </p:to>
                                    </p:set>
                                    <p:anim calcmode="lin" valueType="num">
                                      <p:cBhvr additive="base">
                                        <p:cTn id="67"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1" end="11"/>
                                            </p:txEl>
                                          </p:spTgt>
                                        </p:tgtEl>
                                        <p:attrNameLst>
                                          <p:attrName>ppt_y</p:attrName>
                                        </p:attrNameLst>
                                      </p:cBhvr>
                                      <p:tavLst>
                                        <p:tav tm="0">
                                          <p:val>
                                            <p:strVal val="0-#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1" fill="hold" grpId="0" nodeType="clickEffect">
                                  <p:stCondLst>
                                    <p:cond delay="0"/>
                                  </p:stCondLst>
                                  <p:childTnLst>
                                    <p:set>
                                      <p:cBhvr>
                                        <p:cTn id="72" dur="1" fill="hold">
                                          <p:stCondLst>
                                            <p:cond delay="0"/>
                                          </p:stCondLst>
                                        </p:cTn>
                                        <p:tgtEl>
                                          <p:spTgt spid="4">
                                            <p:txEl>
                                              <p:pRg st="12" end="12"/>
                                            </p:txEl>
                                          </p:spTgt>
                                        </p:tgtEl>
                                        <p:attrNameLst>
                                          <p:attrName>style.visibility</p:attrName>
                                        </p:attrNameLst>
                                      </p:cBhvr>
                                      <p:to>
                                        <p:strVal val="visible"/>
                                      </p:to>
                                    </p:set>
                                    <p:anim calcmode="lin" valueType="num">
                                      <p:cBhvr additive="base">
                                        <p:cTn id="73"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12" end="12"/>
                                            </p:txEl>
                                          </p:spTgt>
                                        </p:tgtEl>
                                        <p:attrNameLst>
                                          <p:attrName>ppt_y</p:attrName>
                                        </p:attrNameLst>
                                      </p:cBhvr>
                                      <p:tavLst>
                                        <p:tav tm="0">
                                          <p:val>
                                            <p:strVal val="0-#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1" fill="hold" grpId="0" nodeType="clickEffect">
                                  <p:stCondLst>
                                    <p:cond delay="0"/>
                                  </p:stCondLst>
                                  <p:childTnLst>
                                    <p:set>
                                      <p:cBhvr>
                                        <p:cTn id="78" dur="1" fill="hold">
                                          <p:stCondLst>
                                            <p:cond delay="0"/>
                                          </p:stCondLst>
                                        </p:cTn>
                                        <p:tgtEl>
                                          <p:spTgt spid="4">
                                            <p:txEl>
                                              <p:pRg st="13" end="13"/>
                                            </p:txEl>
                                          </p:spTgt>
                                        </p:tgtEl>
                                        <p:attrNameLst>
                                          <p:attrName>style.visibility</p:attrName>
                                        </p:attrNameLst>
                                      </p:cBhvr>
                                      <p:to>
                                        <p:strVal val="visible"/>
                                      </p:to>
                                    </p:set>
                                    <p:anim calcmode="lin" valueType="num">
                                      <p:cBhvr additive="base">
                                        <p:cTn id="79"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13" end="13"/>
                                            </p:txEl>
                                          </p:spTgt>
                                        </p:tgtEl>
                                        <p:attrNameLst>
                                          <p:attrName>ppt_y</p:attrName>
                                        </p:attrNameLst>
                                      </p:cBhvr>
                                      <p:tavLst>
                                        <p:tav tm="0">
                                          <p:val>
                                            <p:strVal val="0-#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1" fill="hold" grpId="0" nodeType="clickEffect">
                                  <p:stCondLst>
                                    <p:cond delay="0"/>
                                  </p:stCondLst>
                                  <p:childTnLst>
                                    <p:set>
                                      <p:cBhvr>
                                        <p:cTn id="84" dur="1" fill="hold">
                                          <p:stCondLst>
                                            <p:cond delay="0"/>
                                          </p:stCondLst>
                                        </p:cTn>
                                        <p:tgtEl>
                                          <p:spTgt spid="4">
                                            <p:txEl>
                                              <p:pRg st="14" end="14"/>
                                            </p:txEl>
                                          </p:spTgt>
                                        </p:tgtEl>
                                        <p:attrNameLst>
                                          <p:attrName>style.visibility</p:attrName>
                                        </p:attrNameLst>
                                      </p:cBhvr>
                                      <p:to>
                                        <p:strVal val="visible"/>
                                      </p:to>
                                    </p:set>
                                    <p:anim calcmode="lin" valueType="num">
                                      <p:cBhvr additive="base">
                                        <p:cTn id="85"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14" end="14"/>
                                            </p:txEl>
                                          </p:spTgt>
                                        </p:tgtEl>
                                        <p:attrNameLst>
                                          <p:attrName>ppt_y</p:attrName>
                                        </p:attrNameLst>
                                      </p:cBhvr>
                                      <p:tavLst>
                                        <p:tav tm="0">
                                          <p:val>
                                            <p:strVal val="0-#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1" fill="hold" grpId="0" nodeType="clickEffect">
                                  <p:stCondLst>
                                    <p:cond delay="0"/>
                                  </p:stCondLst>
                                  <p:childTnLst>
                                    <p:set>
                                      <p:cBhvr>
                                        <p:cTn id="90" dur="1" fill="hold">
                                          <p:stCondLst>
                                            <p:cond delay="0"/>
                                          </p:stCondLst>
                                        </p:cTn>
                                        <p:tgtEl>
                                          <p:spTgt spid="4">
                                            <p:txEl>
                                              <p:pRg st="15" end="15"/>
                                            </p:txEl>
                                          </p:spTgt>
                                        </p:tgtEl>
                                        <p:attrNameLst>
                                          <p:attrName>style.visibility</p:attrName>
                                        </p:attrNameLst>
                                      </p:cBhvr>
                                      <p:to>
                                        <p:strVal val="visible"/>
                                      </p:to>
                                    </p:set>
                                    <p:anim calcmode="lin" valueType="num">
                                      <p:cBhvr additive="base">
                                        <p:cTn id="91"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4">
                                            <p:txEl>
                                              <p:pRg st="15" end="15"/>
                                            </p:txEl>
                                          </p:spTgt>
                                        </p:tgtEl>
                                        <p:attrNameLst>
                                          <p:attrName>ppt_y</p:attrName>
                                        </p:attrNameLst>
                                      </p:cBhvr>
                                      <p:tavLst>
                                        <p:tav tm="0">
                                          <p:val>
                                            <p:strVal val="0-#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1" fill="hold" grpId="0" nodeType="clickEffect">
                                  <p:stCondLst>
                                    <p:cond delay="0"/>
                                  </p:stCondLst>
                                  <p:childTnLst>
                                    <p:set>
                                      <p:cBhvr>
                                        <p:cTn id="96" dur="1" fill="hold">
                                          <p:stCondLst>
                                            <p:cond delay="0"/>
                                          </p:stCondLst>
                                        </p:cTn>
                                        <p:tgtEl>
                                          <p:spTgt spid="4">
                                            <p:txEl>
                                              <p:pRg st="16" end="16"/>
                                            </p:txEl>
                                          </p:spTgt>
                                        </p:tgtEl>
                                        <p:attrNameLst>
                                          <p:attrName>style.visibility</p:attrName>
                                        </p:attrNameLst>
                                      </p:cBhvr>
                                      <p:to>
                                        <p:strVal val="visible"/>
                                      </p:to>
                                    </p:set>
                                    <p:anim calcmode="lin" valueType="num">
                                      <p:cBhvr additive="base">
                                        <p:cTn id="97" dur="500" fill="hold"/>
                                        <p:tgtEl>
                                          <p:spTgt spid="4">
                                            <p:txEl>
                                              <p:pRg st="16" end="16"/>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4">
                                            <p:txEl>
                                              <p:pRg st="16" end="1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
          <p:cNvSpPr txBox="1">
            <a:spLocks noGrp="1"/>
          </p:cNvSpPr>
          <p:nvPr>
            <p:ph type="title"/>
          </p:nvPr>
        </p:nvSpPr>
        <p:spPr>
          <a:xfrm>
            <a:off x="1154700" y="2088075"/>
            <a:ext cx="9882600" cy="2339700"/>
          </a:xfrm>
          <a:prstGeom prst="rect">
            <a:avLst/>
          </a:prstGeom>
          <a:noFill/>
          <a:ln>
            <a:noFill/>
          </a:ln>
        </p:spPr>
        <p:txBody>
          <a:bodyPr spcFirstLastPara="1" wrap="square" lIns="91425" tIns="45700" rIns="91425" bIns="45700" anchor="t" anchorCtr="0">
            <a:noAutofit/>
          </a:bodyPr>
          <a:lstStyle/>
          <a:p>
            <a:pPr marL="819150" lvl="0" indent="-742950" algn="l" rtl="0">
              <a:lnSpc>
                <a:spcPct val="100000"/>
              </a:lnSpc>
              <a:spcBef>
                <a:spcPts val="0"/>
              </a:spcBef>
              <a:spcAft>
                <a:spcPts val="1800"/>
              </a:spcAft>
              <a:buSzPts val="3600"/>
              <a:buFont typeface="+mj-lt"/>
              <a:buAutoNum type="arabicPeriod"/>
            </a:pPr>
            <a:r>
              <a:rPr lang="en-US" sz="3600" dirty="0"/>
              <a:t>What was your favorite part of today’s group?</a:t>
            </a:r>
            <a:endParaRPr sz="3600" dirty="0"/>
          </a:p>
          <a:p>
            <a:pPr marL="819150" lvl="0" indent="-742950" algn="l" rtl="0">
              <a:lnSpc>
                <a:spcPct val="100000"/>
              </a:lnSpc>
              <a:spcBef>
                <a:spcPts val="1000"/>
              </a:spcBef>
              <a:spcAft>
                <a:spcPts val="1000"/>
              </a:spcAft>
              <a:buSzPts val="3600"/>
              <a:buFont typeface="+mj-lt"/>
              <a:buAutoNum type="arabicPeriod"/>
            </a:pPr>
            <a:r>
              <a:rPr lang="en-US" sz="3600" dirty="0"/>
              <a:t>What would you change to make the group better?</a:t>
            </a:r>
            <a:endParaRPr sz="3600" dirty="0"/>
          </a:p>
        </p:txBody>
      </p:sp>
      <p:sp>
        <p:nvSpPr>
          <p:cNvPr id="203" name="Google Shape;203;p3"/>
          <p:cNvSpPr txBox="1">
            <a:spLocks noGrp="1"/>
          </p:cNvSpPr>
          <p:nvPr>
            <p:ph type="ctrTitle" idx="4294967295"/>
          </p:nvPr>
        </p:nvSpPr>
        <p:spPr>
          <a:xfrm>
            <a:off x="304800" y="304793"/>
            <a:ext cx="9144000" cy="1022700"/>
          </a:xfrm>
          <a:prstGeom prst="rect">
            <a:avLst/>
          </a:prstGeom>
          <a:noFill/>
          <a:ln>
            <a:noFill/>
          </a:ln>
        </p:spPr>
        <p:txBody>
          <a:bodyPr spcFirstLastPara="1" wrap="square" lIns="121900" tIns="121900" rIns="121900" bIns="121900" anchor="b" anchorCtr="0">
            <a:normAutofit fontScale="90000"/>
          </a:bodyPr>
          <a:lstStyle/>
          <a:p>
            <a:pPr marL="0" marR="0" lvl="0" indent="0" algn="l" rtl="0">
              <a:lnSpc>
                <a:spcPct val="100000"/>
              </a:lnSpc>
              <a:spcBef>
                <a:spcPts val="1300"/>
              </a:spcBef>
              <a:spcAft>
                <a:spcPts val="0"/>
              </a:spcAft>
              <a:buClr>
                <a:schemeClr val="dk1"/>
              </a:buClr>
              <a:buSzPts val="7111"/>
              <a:buFont typeface="Arial"/>
              <a:buNone/>
            </a:pPr>
            <a:r>
              <a:rPr lang="en-US" sz="4800" b="0" i="0" u="none" strike="noStrike" cap="none" dirty="0">
                <a:solidFill>
                  <a:srgbClr val="080EA0"/>
                </a:solidFill>
                <a:latin typeface="Montserrat Black"/>
                <a:ea typeface="Montserrat Black"/>
                <a:cs typeface="Montserrat Black"/>
                <a:sym typeface="Montserrat Black"/>
              </a:rPr>
              <a:t>Wrapping Up</a:t>
            </a:r>
            <a:endParaRPr sz="4800" b="0" i="0" u="none" strike="noStrike" cap="none" dirty="0">
              <a:solidFill>
                <a:srgbClr val="080EA0"/>
              </a:solidFill>
              <a:latin typeface="Montserrat Black"/>
              <a:ea typeface="Montserrat Black"/>
              <a:cs typeface="Montserrat Black"/>
              <a:sym typeface="Montserrat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efdfbf04f_0_0"/>
          <p:cNvSpPr txBox="1">
            <a:spLocks noGrp="1"/>
          </p:cNvSpPr>
          <p:nvPr>
            <p:ph type="ctrTitle"/>
          </p:nvPr>
        </p:nvSpPr>
        <p:spPr>
          <a:xfrm>
            <a:off x="304800" y="304793"/>
            <a:ext cx="9144000" cy="1022700"/>
          </a:xfrm>
          <a:prstGeom prst="rect">
            <a:avLst/>
          </a:prstGeom>
          <a:noFill/>
          <a:ln>
            <a:noFill/>
          </a:ln>
        </p:spPr>
        <p:txBody>
          <a:bodyPr spcFirstLastPara="1" wrap="square" lIns="121900" tIns="121900" rIns="121900" bIns="121900" anchor="b" anchorCtr="0">
            <a:normAutofit fontScale="90000"/>
          </a:bodyPr>
          <a:lstStyle/>
          <a:p>
            <a:pPr marL="0" lvl="0" indent="0" algn="l" rtl="0">
              <a:lnSpc>
                <a:spcPct val="100000"/>
              </a:lnSpc>
              <a:spcBef>
                <a:spcPts val="1300"/>
              </a:spcBef>
              <a:spcAft>
                <a:spcPts val="0"/>
              </a:spcAft>
              <a:buSzPts val="7111"/>
              <a:buNone/>
            </a:pPr>
            <a:r>
              <a:rPr lang="en-US" sz="4800" dirty="0">
                <a:solidFill>
                  <a:srgbClr val="080EA0"/>
                </a:solidFill>
                <a:latin typeface="Montserrat Black"/>
                <a:ea typeface="Montserrat Black"/>
                <a:cs typeface="Montserrat Black"/>
                <a:sym typeface="Montserrat Black"/>
              </a:rPr>
              <a:t>Group Rules</a:t>
            </a:r>
            <a:endParaRPr sz="4800" dirty="0">
              <a:solidFill>
                <a:srgbClr val="080EA0"/>
              </a:solidFill>
              <a:latin typeface="Montserrat Black"/>
              <a:ea typeface="Montserrat Black"/>
              <a:cs typeface="Montserrat Black"/>
              <a:sym typeface="Montserrat Black"/>
            </a:endParaRPr>
          </a:p>
        </p:txBody>
      </p:sp>
      <p:sp>
        <p:nvSpPr>
          <p:cNvPr id="72" name="Google Shape;72;g10efdfbf04f_0_0"/>
          <p:cNvSpPr txBox="1">
            <a:spLocks noGrp="1"/>
          </p:cNvSpPr>
          <p:nvPr>
            <p:ph type="subTitle" idx="1"/>
          </p:nvPr>
        </p:nvSpPr>
        <p:spPr>
          <a:xfrm>
            <a:off x="834000" y="1717300"/>
            <a:ext cx="10524000" cy="4410900"/>
          </a:xfrm>
          <a:prstGeom prst="rect">
            <a:avLst/>
          </a:prstGeom>
          <a:noFill/>
          <a:ln>
            <a:noFill/>
          </a:ln>
        </p:spPr>
        <p:txBody>
          <a:bodyPr spcFirstLastPara="1" wrap="square" lIns="121900" tIns="121900" rIns="121900" bIns="121900" anchor="t" anchorCtr="0">
            <a:noAutofit/>
          </a:bodyPr>
          <a:lstStyle/>
          <a:p>
            <a:pPr marL="457200" lvl="0" indent="-381000" algn="l" rtl="0">
              <a:lnSpc>
                <a:spcPct val="200000"/>
              </a:lnSpc>
              <a:spcBef>
                <a:spcPts val="0"/>
              </a:spcBef>
              <a:spcAft>
                <a:spcPts val="0"/>
              </a:spcAft>
              <a:buClr>
                <a:srgbClr val="000000"/>
              </a:buClr>
              <a:buSzPts val="2400"/>
              <a:buAutoNum type="arabicPeriod"/>
            </a:pPr>
            <a:r>
              <a:rPr lang="en-US" sz="2400" dirty="0">
                <a:solidFill>
                  <a:srgbClr val="000000"/>
                </a:solidFill>
                <a:latin typeface="Arial" panose="020B0604020202020204" pitchFamily="34" charset="0"/>
                <a:cs typeface="Arial" panose="020B0604020202020204" pitchFamily="34" charset="0"/>
              </a:rPr>
              <a:t>This is a</a:t>
            </a:r>
            <a:r>
              <a:rPr lang="en-US" sz="2400" b="1" dirty="0">
                <a:solidFill>
                  <a:srgbClr val="000000"/>
                </a:solidFill>
                <a:latin typeface="Arial" panose="020B0604020202020204" pitchFamily="34" charset="0"/>
                <a:cs typeface="Arial" panose="020B0604020202020204" pitchFamily="34" charset="0"/>
              </a:rPr>
              <a:t> safe place.</a:t>
            </a:r>
            <a:endParaRPr sz="2400" b="1" dirty="0">
              <a:solidFill>
                <a:srgbClr val="000000"/>
              </a:solidFill>
              <a:latin typeface="Arial" panose="020B0604020202020204" pitchFamily="34" charset="0"/>
              <a:cs typeface="Arial" panose="020B0604020202020204" pitchFamily="34" charset="0"/>
            </a:endParaRPr>
          </a:p>
          <a:p>
            <a:pPr marL="457200" lvl="0" indent="-381000" algn="l" rtl="0">
              <a:lnSpc>
                <a:spcPct val="200000"/>
              </a:lnSpc>
              <a:spcBef>
                <a:spcPts val="0"/>
              </a:spcBef>
              <a:spcAft>
                <a:spcPts val="0"/>
              </a:spcAft>
              <a:buClr>
                <a:srgbClr val="000000"/>
              </a:buClr>
              <a:buSzPts val="2400"/>
              <a:buAutoNum type="arabicPeriod"/>
            </a:pPr>
            <a:r>
              <a:rPr lang="en-US" sz="2400" dirty="0">
                <a:solidFill>
                  <a:srgbClr val="000000"/>
                </a:solidFill>
                <a:latin typeface="Arial" panose="020B0604020202020204" pitchFamily="34" charset="0"/>
                <a:cs typeface="Arial" panose="020B0604020202020204" pitchFamily="34" charset="0"/>
              </a:rPr>
              <a:t>We </a:t>
            </a:r>
            <a:r>
              <a:rPr lang="en-US" sz="2400" b="1" dirty="0">
                <a:solidFill>
                  <a:srgbClr val="000000"/>
                </a:solidFill>
                <a:latin typeface="Arial" panose="020B0604020202020204" pitchFamily="34" charset="0"/>
                <a:cs typeface="Arial" panose="020B0604020202020204" pitchFamily="34" charset="0"/>
              </a:rPr>
              <a:t>respect </a:t>
            </a:r>
            <a:r>
              <a:rPr lang="en-US" sz="2400" dirty="0">
                <a:solidFill>
                  <a:srgbClr val="000000"/>
                </a:solidFill>
                <a:latin typeface="Arial" panose="020B0604020202020204" pitchFamily="34" charset="0"/>
                <a:cs typeface="Arial" panose="020B0604020202020204" pitchFamily="34" charset="0"/>
              </a:rPr>
              <a:t>each other.</a:t>
            </a:r>
            <a:endParaRPr sz="2400" dirty="0">
              <a:solidFill>
                <a:srgbClr val="000000"/>
              </a:solidFill>
              <a:latin typeface="Arial" panose="020B0604020202020204" pitchFamily="34" charset="0"/>
              <a:cs typeface="Arial" panose="020B0604020202020204" pitchFamily="34" charset="0"/>
            </a:endParaRPr>
          </a:p>
          <a:p>
            <a:pPr marL="457200" lvl="0" indent="-381000" algn="l" rtl="0">
              <a:lnSpc>
                <a:spcPct val="200000"/>
              </a:lnSpc>
              <a:spcBef>
                <a:spcPts val="0"/>
              </a:spcBef>
              <a:spcAft>
                <a:spcPts val="0"/>
              </a:spcAft>
              <a:buClr>
                <a:srgbClr val="000000"/>
              </a:buClr>
              <a:buSzPts val="2400"/>
              <a:buAutoNum type="arabicPeriod"/>
            </a:pPr>
            <a:r>
              <a:rPr lang="en-US" sz="2400" dirty="0">
                <a:solidFill>
                  <a:srgbClr val="000000"/>
                </a:solidFill>
                <a:latin typeface="Arial" panose="020B0604020202020204" pitchFamily="34" charset="0"/>
                <a:cs typeface="Arial" panose="020B0604020202020204" pitchFamily="34" charset="0"/>
              </a:rPr>
              <a:t>Please keep your </a:t>
            </a:r>
            <a:r>
              <a:rPr lang="en-US" sz="2400" b="1" dirty="0">
                <a:solidFill>
                  <a:srgbClr val="000000"/>
                </a:solidFill>
                <a:latin typeface="Arial" panose="020B0604020202020204" pitchFamily="34" charset="0"/>
                <a:cs typeface="Arial" panose="020B0604020202020204" pitchFamily="34" charset="0"/>
              </a:rPr>
              <a:t>camera on</a:t>
            </a:r>
            <a:r>
              <a:rPr lang="en-US" sz="2400" dirty="0">
                <a:solidFill>
                  <a:srgbClr val="000000"/>
                </a:solidFill>
                <a:latin typeface="Arial" panose="020B0604020202020204" pitchFamily="34" charset="0"/>
                <a:cs typeface="Arial" panose="020B0604020202020204" pitchFamily="34" charset="0"/>
              </a:rPr>
              <a:t> so we can see each other.</a:t>
            </a:r>
            <a:endParaRPr sz="2400" dirty="0">
              <a:solidFill>
                <a:srgbClr val="000000"/>
              </a:solidFill>
              <a:latin typeface="Arial" panose="020B0604020202020204" pitchFamily="34" charset="0"/>
              <a:cs typeface="Arial" panose="020B0604020202020204" pitchFamily="34" charset="0"/>
            </a:endParaRPr>
          </a:p>
          <a:p>
            <a:pPr marL="457200" lvl="0" indent="-381000" algn="l" rtl="0">
              <a:lnSpc>
                <a:spcPct val="200000"/>
              </a:lnSpc>
              <a:spcBef>
                <a:spcPts val="0"/>
              </a:spcBef>
              <a:spcAft>
                <a:spcPts val="0"/>
              </a:spcAft>
              <a:buClr>
                <a:srgbClr val="000000"/>
              </a:buClr>
              <a:buSzPts val="2400"/>
              <a:buAutoNum type="arabicPeriod"/>
            </a:pPr>
            <a:r>
              <a:rPr lang="en-US" sz="2400" dirty="0">
                <a:solidFill>
                  <a:srgbClr val="000000"/>
                </a:solidFill>
                <a:latin typeface="Arial" panose="020B0604020202020204" pitchFamily="34" charset="0"/>
                <a:cs typeface="Arial" panose="020B0604020202020204" pitchFamily="34" charset="0"/>
              </a:rPr>
              <a:t>It’s OK to use the</a:t>
            </a:r>
            <a:r>
              <a:rPr lang="en-US" sz="2400" b="1" dirty="0">
                <a:solidFill>
                  <a:srgbClr val="000000"/>
                </a:solidFill>
                <a:latin typeface="Arial" panose="020B0604020202020204" pitchFamily="34" charset="0"/>
                <a:cs typeface="Arial" panose="020B0604020202020204" pitchFamily="34" charset="0"/>
              </a:rPr>
              <a:t> chat function</a:t>
            </a:r>
            <a:r>
              <a:rPr lang="en-US" sz="2400" dirty="0">
                <a:solidFill>
                  <a:srgbClr val="000000"/>
                </a:solidFill>
                <a:latin typeface="Arial" panose="020B0604020202020204" pitchFamily="34" charset="0"/>
                <a:cs typeface="Arial" panose="020B0604020202020204" pitchFamily="34" charset="0"/>
              </a:rPr>
              <a:t> but please do so appropriately.</a:t>
            </a:r>
            <a:endParaRPr sz="2400" dirty="0">
              <a:solidFill>
                <a:srgbClr val="000000"/>
              </a:solidFill>
              <a:latin typeface="Arial" panose="020B0604020202020204" pitchFamily="34" charset="0"/>
              <a:cs typeface="Arial" panose="020B0604020202020204" pitchFamily="34" charset="0"/>
            </a:endParaRPr>
          </a:p>
          <a:p>
            <a:pPr marL="457200" lvl="0" indent="-381000" algn="l" rtl="0">
              <a:lnSpc>
                <a:spcPct val="200000"/>
              </a:lnSpc>
              <a:spcBef>
                <a:spcPts val="0"/>
              </a:spcBef>
              <a:spcAft>
                <a:spcPts val="0"/>
              </a:spcAft>
              <a:buClr>
                <a:srgbClr val="000000"/>
              </a:buClr>
              <a:buSzPts val="2400"/>
              <a:buAutoNum type="arabicPeriod"/>
            </a:pPr>
            <a:r>
              <a:rPr lang="en-US" sz="2400" dirty="0">
                <a:solidFill>
                  <a:srgbClr val="000000"/>
                </a:solidFill>
                <a:latin typeface="Arial" panose="020B0604020202020204" pitchFamily="34" charset="0"/>
                <a:cs typeface="Arial" panose="020B0604020202020204" pitchFamily="34" charset="0"/>
              </a:rPr>
              <a:t>What is said in this group</a:t>
            </a:r>
            <a:r>
              <a:rPr lang="en-US" sz="2400" b="1" dirty="0">
                <a:solidFill>
                  <a:srgbClr val="000000"/>
                </a:solidFill>
                <a:latin typeface="Arial" panose="020B0604020202020204" pitchFamily="34" charset="0"/>
                <a:cs typeface="Arial" panose="020B0604020202020204" pitchFamily="34" charset="0"/>
              </a:rPr>
              <a:t> stays in this group.*</a:t>
            </a:r>
            <a:endParaRPr sz="2400" b="1" dirty="0">
              <a:solidFill>
                <a:srgbClr val="000000"/>
              </a:solidFill>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2951b3c687c_0_0"/>
          <p:cNvSpPr txBox="1">
            <a:spLocks noGrp="1"/>
          </p:cNvSpPr>
          <p:nvPr>
            <p:ph type="subTitle" idx="1"/>
          </p:nvPr>
        </p:nvSpPr>
        <p:spPr>
          <a:xfrm>
            <a:off x="901700" y="2744538"/>
            <a:ext cx="10388600" cy="1368924"/>
          </a:xfrm>
          <a:prstGeom prst="rect">
            <a:avLst/>
          </a:prstGeom>
          <a:noFill/>
          <a:ln>
            <a:noFill/>
          </a:ln>
        </p:spPr>
        <p:txBody>
          <a:bodyPr spcFirstLastPara="1" wrap="square" lIns="121900" tIns="121900" rIns="121900" bIns="121900" anchor="ctr" anchorCtr="0">
            <a:spAutoFit/>
          </a:bodyPr>
          <a:lstStyle/>
          <a:p>
            <a:pPr marL="0" lvl="0" indent="0" algn="ctr" rtl="0">
              <a:lnSpc>
                <a:spcPct val="114000"/>
              </a:lnSpc>
              <a:spcAft>
                <a:spcPts val="0"/>
              </a:spcAft>
              <a:buSzPts val="2800"/>
              <a:buNone/>
            </a:pPr>
            <a:r>
              <a:rPr lang="en-US" sz="3200" dirty="0">
                <a:solidFill>
                  <a:schemeClr val="dk1"/>
                </a:solidFill>
              </a:rPr>
              <a:t>Would you rather travel back in time or forward in time? Why?</a:t>
            </a:r>
            <a:endParaRPr sz="3600" dirty="0">
              <a:solidFill>
                <a:schemeClr val="dk1"/>
              </a:solidFill>
              <a:latin typeface="Playfair Display"/>
              <a:ea typeface="Playfair Display"/>
              <a:cs typeface="Playfair Display"/>
              <a:sym typeface="Playfair Display"/>
            </a:endParaRPr>
          </a:p>
        </p:txBody>
      </p:sp>
      <p:sp>
        <p:nvSpPr>
          <p:cNvPr id="2" name="Google Shape;79;g22b916db9bf_1_0">
            <a:extLst>
              <a:ext uri="{FF2B5EF4-FFF2-40B4-BE49-F238E27FC236}">
                <a16:creationId xmlns:a16="http://schemas.microsoft.com/office/drawing/2014/main" id="{ABA2B74C-C2FC-CA21-C004-409FE2867F3A}"/>
              </a:ext>
            </a:extLst>
          </p:cNvPr>
          <p:cNvSpPr txBox="1"/>
          <p:nvPr/>
        </p:nvSpPr>
        <p:spPr>
          <a:xfrm>
            <a:off x="347400" y="304800"/>
            <a:ext cx="11497200" cy="1022700"/>
          </a:xfrm>
          <a:prstGeom prst="rect">
            <a:avLst/>
          </a:prstGeom>
          <a:noFill/>
          <a:ln>
            <a:noFill/>
          </a:ln>
        </p:spPr>
        <p:txBody>
          <a:bodyPr spcFirstLastPara="1" wrap="square" lIns="121900" tIns="121900" rIns="121900" bIns="121900" anchor="b" anchorCtr="0">
            <a:noAutofit/>
          </a:bodyPr>
          <a:lstStyle/>
          <a:p>
            <a:pPr marL="0" marR="0" lvl="0" indent="0" algn="ctr" rtl="0">
              <a:lnSpc>
                <a:spcPct val="100000"/>
              </a:lnSpc>
              <a:spcBef>
                <a:spcPts val="1300"/>
              </a:spcBef>
              <a:spcAft>
                <a:spcPts val="0"/>
              </a:spcAft>
              <a:buClr>
                <a:srgbClr val="000000"/>
              </a:buClr>
              <a:buSzPts val="3820"/>
              <a:buFont typeface="Arial"/>
              <a:buNone/>
            </a:pPr>
            <a:r>
              <a:rPr lang="en-US" sz="3820" b="0" i="0" u="none" strike="noStrike" cap="none" dirty="0">
                <a:solidFill>
                  <a:srgbClr val="080EA0"/>
                </a:solidFill>
                <a:latin typeface="Montserrat Black"/>
                <a:ea typeface="Montserrat Black"/>
                <a:cs typeface="Montserrat Black"/>
                <a:sym typeface="Montserrat Black"/>
              </a:rPr>
              <a:t>Getting to Know Each Other in 5 Minutes…</a:t>
            </a:r>
            <a:r>
              <a:rPr lang="en-US" sz="3920" b="0" i="0" u="none" strike="noStrike" cap="none" dirty="0">
                <a:solidFill>
                  <a:srgbClr val="080EA0"/>
                </a:solidFill>
                <a:latin typeface="Montserrat Black"/>
                <a:ea typeface="Montserrat Black"/>
                <a:cs typeface="Montserrat Black"/>
                <a:sym typeface="Montserrat Black"/>
              </a:rPr>
              <a:t> </a:t>
            </a:r>
            <a:endParaRPr sz="3920" b="0" i="0" u="none" strike="noStrike" cap="none" dirty="0">
              <a:solidFill>
                <a:srgbClr val="080EA0"/>
              </a:solidFill>
              <a:latin typeface="Montserrat Black"/>
              <a:ea typeface="Montserrat Black"/>
              <a:cs typeface="Montserrat Black"/>
              <a:sym typeface="Montserrat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 calcmode="lin" valueType="num">
                                      <p:cBhvr additive="base">
                                        <p:cTn id="7" dur="1000"/>
                                        <p:tgtEl>
                                          <p:spTgt spid="1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20" name="Rectangle 19">
            <a:extLst>
              <a:ext uri="{FF2B5EF4-FFF2-40B4-BE49-F238E27FC236}">
                <a16:creationId xmlns:a16="http://schemas.microsoft.com/office/drawing/2014/main" id="{BC8B9262-4F09-9173-E57B-EE4084298CEE}"/>
              </a:ext>
            </a:extLst>
          </p:cNvPr>
          <p:cNvSpPr/>
          <p:nvPr/>
        </p:nvSpPr>
        <p:spPr>
          <a:xfrm>
            <a:off x="9039238" y="4194151"/>
            <a:ext cx="924383" cy="1039874"/>
          </a:xfrm>
          <a:prstGeom prst="rect">
            <a:avLst/>
          </a:prstGeom>
          <a:solidFill>
            <a:srgbClr val="F5CD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E3C47B3-6E75-59A8-743D-2A549FF87334}"/>
              </a:ext>
            </a:extLst>
          </p:cNvPr>
          <p:cNvSpPr/>
          <p:nvPr/>
        </p:nvSpPr>
        <p:spPr>
          <a:xfrm>
            <a:off x="6894153" y="4194151"/>
            <a:ext cx="924383" cy="1039874"/>
          </a:xfrm>
          <a:prstGeom prst="rect">
            <a:avLst/>
          </a:prstGeom>
          <a:solidFill>
            <a:srgbClr val="D0E2F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A9CDF24-C07B-5D42-DBF2-F8F3F1CEA36F}"/>
              </a:ext>
            </a:extLst>
          </p:cNvPr>
          <p:cNvSpPr/>
          <p:nvPr/>
        </p:nvSpPr>
        <p:spPr>
          <a:xfrm>
            <a:off x="4647826" y="4233077"/>
            <a:ext cx="924383" cy="1039874"/>
          </a:xfrm>
          <a:prstGeom prst="rect">
            <a:avLst/>
          </a:prstGeom>
          <a:solidFill>
            <a:srgbClr val="DDC29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C651459-15D6-C1E0-3A39-E25D9B0BCE04}"/>
              </a:ext>
            </a:extLst>
          </p:cNvPr>
          <p:cNvSpPr/>
          <p:nvPr/>
        </p:nvSpPr>
        <p:spPr>
          <a:xfrm>
            <a:off x="2593450" y="4194151"/>
            <a:ext cx="924383" cy="1039874"/>
          </a:xfrm>
          <a:prstGeom prst="rect">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10A3284-69CC-6478-B523-CBF1BA22DA35}"/>
              </a:ext>
            </a:extLst>
          </p:cNvPr>
          <p:cNvSpPr/>
          <p:nvPr/>
        </p:nvSpPr>
        <p:spPr>
          <a:xfrm>
            <a:off x="9734532" y="2290458"/>
            <a:ext cx="924383" cy="1039874"/>
          </a:xfrm>
          <a:prstGeom prst="rect">
            <a:avLst/>
          </a:prstGeom>
          <a:solidFill>
            <a:srgbClr val="D8D2E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A8605D8-40E7-D26F-C81E-FC9C9E549DDA}"/>
              </a:ext>
            </a:extLst>
          </p:cNvPr>
          <p:cNvSpPr/>
          <p:nvPr/>
        </p:nvSpPr>
        <p:spPr>
          <a:xfrm>
            <a:off x="7593788" y="2298263"/>
            <a:ext cx="924383" cy="1039874"/>
          </a:xfrm>
          <a:prstGeom prst="rect">
            <a:avLst/>
          </a:prstGeom>
          <a:solidFill>
            <a:srgbClr val="FCE6C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AAEF8F2-DCEC-925B-91D1-35958B918168}"/>
              </a:ext>
            </a:extLst>
          </p:cNvPr>
          <p:cNvSpPr/>
          <p:nvPr/>
        </p:nvSpPr>
        <p:spPr>
          <a:xfrm>
            <a:off x="5763676" y="2286001"/>
            <a:ext cx="924383" cy="1039874"/>
          </a:xfrm>
          <a:prstGeom prst="rect">
            <a:avLst/>
          </a:prstGeom>
          <a:solidFill>
            <a:srgbClr val="E7B8B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C5B3DEF-754E-86E7-A056-B95F7ACAB1B8}"/>
              </a:ext>
            </a:extLst>
          </p:cNvPr>
          <p:cNvSpPr/>
          <p:nvPr/>
        </p:nvSpPr>
        <p:spPr>
          <a:xfrm>
            <a:off x="3873915" y="2298263"/>
            <a:ext cx="924383" cy="1039874"/>
          </a:xfrm>
          <a:prstGeom prst="rect">
            <a:avLst/>
          </a:prstGeom>
          <a:solidFill>
            <a:srgbClr val="EBD1D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3F17027-EF82-9DC7-1FD7-6E92F6A7848C}"/>
              </a:ext>
            </a:extLst>
          </p:cNvPr>
          <p:cNvSpPr/>
          <p:nvPr/>
        </p:nvSpPr>
        <p:spPr>
          <a:xfrm>
            <a:off x="1909204" y="2304188"/>
            <a:ext cx="924383" cy="1039874"/>
          </a:xfrm>
          <a:prstGeom prst="rect">
            <a:avLst/>
          </a:prstGeom>
          <a:solidFill>
            <a:srgbClr val="D0E0E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Google Shape;136;g10f4a602c63_0_0"/>
          <p:cNvSpPr txBox="1"/>
          <p:nvPr/>
        </p:nvSpPr>
        <p:spPr>
          <a:xfrm>
            <a:off x="1200750" y="508725"/>
            <a:ext cx="9790500" cy="1569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4200"/>
              <a:buFont typeface="Arial"/>
              <a:buNone/>
            </a:pPr>
            <a:r>
              <a:rPr lang="en-US" sz="4800" dirty="0">
                <a:solidFill>
                  <a:srgbClr val="080EA0"/>
                </a:solidFill>
                <a:latin typeface="Montserrat Black"/>
                <a:ea typeface="Montserrat Black"/>
                <a:cs typeface="Montserrat Black"/>
                <a:sym typeface="Montserrat Black"/>
              </a:rPr>
              <a:t>Choose a Handshake</a:t>
            </a:r>
            <a:endParaRPr sz="4800" dirty="0">
              <a:solidFill>
                <a:srgbClr val="080EA0"/>
              </a:solidFill>
              <a:latin typeface="Montserrat Black"/>
              <a:ea typeface="Montserrat Black"/>
              <a:cs typeface="Montserrat Black"/>
              <a:sym typeface="Montserrat Black"/>
            </a:endParaRPr>
          </a:p>
          <a:p>
            <a:pPr marL="0" marR="0" lvl="0" indent="0" algn="ctr" rtl="0">
              <a:lnSpc>
                <a:spcPct val="100000"/>
              </a:lnSpc>
              <a:spcBef>
                <a:spcPts val="0"/>
              </a:spcBef>
              <a:spcAft>
                <a:spcPts val="0"/>
              </a:spcAft>
              <a:buClr>
                <a:srgbClr val="000000"/>
              </a:buClr>
              <a:buSzPts val="4200"/>
              <a:buFont typeface="Arial"/>
              <a:buNone/>
            </a:pPr>
            <a:endParaRPr sz="4200" b="1" dirty="0">
              <a:solidFill>
                <a:schemeClr val="dk1"/>
              </a:solidFill>
              <a:latin typeface="Playfair Display"/>
              <a:ea typeface="Playfair Display"/>
              <a:cs typeface="Playfair Display"/>
              <a:sym typeface="Playfair Display"/>
            </a:endParaRPr>
          </a:p>
        </p:txBody>
      </p:sp>
      <p:sp>
        <p:nvSpPr>
          <p:cNvPr id="146" name="Google Shape;146;g10f4a602c63_0_0">
            <a:hlinkClick r:id="rId3" action="ppaction://hlinksldjump"/>
          </p:cNvPr>
          <p:cNvSpPr txBox="1"/>
          <p:nvPr/>
        </p:nvSpPr>
        <p:spPr>
          <a:xfrm>
            <a:off x="2163725" y="2230450"/>
            <a:ext cx="442500" cy="62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solidFill>
                  <a:schemeClr val="tx1"/>
                </a:solidFill>
              </a:rPr>
              <a:t>1</a:t>
            </a:r>
            <a:endParaRPr sz="2400" dirty="0">
              <a:solidFill>
                <a:schemeClr val="tx1"/>
              </a:solidFill>
            </a:endParaRPr>
          </a:p>
        </p:txBody>
      </p:sp>
      <p:sp>
        <p:nvSpPr>
          <p:cNvPr id="147" name="Google Shape;147;g10f4a602c63_0_0">
            <a:hlinkClick r:id="rId4" action="ppaction://hlinksldjump"/>
          </p:cNvPr>
          <p:cNvSpPr txBox="1"/>
          <p:nvPr/>
        </p:nvSpPr>
        <p:spPr>
          <a:xfrm>
            <a:off x="4165223" y="2237421"/>
            <a:ext cx="442500" cy="62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solidFill>
                  <a:sysClr val="windowText" lastClr="000000"/>
                </a:solidFill>
              </a:rPr>
              <a:t>2</a:t>
            </a:r>
            <a:endParaRPr sz="2400" dirty="0">
              <a:solidFill>
                <a:sysClr val="windowText" lastClr="000000"/>
              </a:solidFill>
            </a:endParaRPr>
          </a:p>
        </p:txBody>
      </p:sp>
      <p:sp>
        <p:nvSpPr>
          <p:cNvPr id="148" name="Google Shape;148;g10f4a602c63_0_0">
            <a:hlinkClick r:id="rId5" action="ppaction://hlinksldjump"/>
          </p:cNvPr>
          <p:cNvSpPr txBox="1"/>
          <p:nvPr/>
        </p:nvSpPr>
        <p:spPr>
          <a:xfrm>
            <a:off x="6065988" y="2230450"/>
            <a:ext cx="442500" cy="62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solidFill>
                  <a:sysClr val="windowText" lastClr="000000"/>
                </a:solidFill>
              </a:rPr>
              <a:t>3</a:t>
            </a:r>
            <a:endParaRPr sz="2400" dirty="0">
              <a:solidFill>
                <a:sysClr val="windowText" lastClr="000000"/>
              </a:solidFill>
            </a:endParaRPr>
          </a:p>
        </p:txBody>
      </p:sp>
      <p:sp>
        <p:nvSpPr>
          <p:cNvPr id="149" name="Google Shape;149;g10f4a602c63_0_0">
            <a:hlinkClick r:id="rId6" action="ppaction://hlinksldjump"/>
          </p:cNvPr>
          <p:cNvSpPr txBox="1"/>
          <p:nvPr/>
        </p:nvSpPr>
        <p:spPr>
          <a:xfrm>
            <a:off x="7896100" y="2216675"/>
            <a:ext cx="442500" cy="62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solidFill>
                  <a:sysClr val="windowText" lastClr="000000"/>
                </a:solidFill>
              </a:rPr>
              <a:t>4</a:t>
            </a:r>
            <a:endParaRPr sz="2400" dirty="0">
              <a:solidFill>
                <a:sysClr val="windowText" lastClr="000000"/>
              </a:solidFill>
            </a:endParaRPr>
          </a:p>
        </p:txBody>
      </p:sp>
      <p:sp>
        <p:nvSpPr>
          <p:cNvPr id="150" name="Google Shape;150;g10f4a602c63_0_0">
            <a:hlinkClick r:id="rId7" action="ppaction://hlinksldjump"/>
          </p:cNvPr>
          <p:cNvSpPr txBox="1"/>
          <p:nvPr/>
        </p:nvSpPr>
        <p:spPr>
          <a:xfrm>
            <a:off x="10028275" y="2216635"/>
            <a:ext cx="442500" cy="62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solidFill>
                  <a:sysClr val="windowText" lastClr="000000"/>
                </a:solidFill>
              </a:rPr>
              <a:t>5</a:t>
            </a:r>
            <a:endParaRPr sz="2400" dirty="0">
              <a:solidFill>
                <a:sysClr val="windowText" lastClr="000000"/>
              </a:solidFill>
            </a:endParaRPr>
          </a:p>
        </p:txBody>
      </p:sp>
      <p:sp>
        <p:nvSpPr>
          <p:cNvPr id="151" name="Google Shape;151;g10f4a602c63_0_0">
            <a:hlinkClick r:id="rId8" action="ppaction://hlinksldjump"/>
          </p:cNvPr>
          <p:cNvSpPr txBox="1"/>
          <p:nvPr/>
        </p:nvSpPr>
        <p:spPr>
          <a:xfrm>
            <a:off x="2890875" y="4194151"/>
            <a:ext cx="442500" cy="62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solidFill>
                  <a:sysClr val="windowText" lastClr="000000"/>
                </a:solidFill>
              </a:rPr>
              <a:t>6</a:t>
            </a:r>
            <a:endParaRPr sz="2400" dirty="0">
              <a:solidFill>
                <a:sysClr val="windowText" lastClr="000000"/>
              </a:solidFill>
            </a:endParaRPr>
          </a:p>
        </p:txBody>
      </p:sp>
      <p:sp>
        <p:nvSpPr>
          <p:cNvPr id="152" name="Google Shape;152;g10f4a602c63_0_0">
            <a:hlinkClick r:id="rId9" action="ppaction://hlinksldjump"/>
          </p:cNvPr>
          <p:cNvSpPr txBox="1"/>
          <p:nvPr/>
        </p:nvSpPr>
        <p:spPr>
          <a:xfrm>
            <a:off x="4968868" y="4194151"/>
            <a:ext cx="474250" cy="62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solidFill>
                  <a:sysClr val="windowText" lastClr="000000"/>
                </a:solidFill>
              </a:rPr>
              <a:t>7</a:t>
            </a:r>
            <a:endParaRPr sz="2400" dirty="0">
              <a:solidFill>
                <a:sysClr val="windowText" lastClr="000000"/>
              </a:solidFill>
            </a:endParaRPr>
          </a:p>
        </p:txBody>
      </p:sp>
      <p:sp>
        <p:nvSpPr>
          <p:cNvPr id="153" name="Google Shape;153;g10f4a602c63_0_0">
            <a:hlinkClick r:id="rId10" action="ppaction://hlinksldjump"/>
          </p:cNvPr>
          <p:cNvSpPr txBox="1"/>
          <p:nvPr/>
        </p:nvSpPr>
        <p:spPr>
          <a:xfrm>
            <a:off x="7170337" y="4157776"/>
            <a:ext cx="486750" cy="62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solidFill>
                  <a:sysClr val="windowText" lastClr="000000"/>
                </a:solidFill>
              </a:rPr>
              <a:t>8</a:t>
            </a:r>
            <a:endParaRPr sz="2400" dirty="0">
              <a:solidFill>
                <a:sysClr val="windowText" lastClr="000000"/>
              </a:solidFill>
            </a:endParaRPr>
          </a:p>
        </p:txBody>
      </p:sp>
      <p:sp>
        <p:nvSpPr>
          <p:cNvPr id="154" name="Google Shape;154;g10f4a602c63_0_0">
            <a:hlinkClick r:id="rId11" action="ppaction://hlinksldjump"/>
          </p:cNvPr>
          <p:cNvSpPr txBox="1"/>
          <p:nvPr/>
        </p:nvSpPr>
        <p:spPr>
          <a:xfrm>
            <a:off x="9312962" y="4194151"/>
            <a:ext cx="565425" cy="62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solidFill>
                  <a:sysClr val="windowText" lastClr="000000"/>
                </a:solidFill>
              </a:rPr>
              <a:t>9</a:t>
            </a:r>
            <a:endParaRPr sz="2400" dirty="0">
              <a:solidFill>
                <a:sysClr val="windowText" lastClr="000000"/>
              </a:solidFill>
            </a:endParaRPr>
          </a:p>
        </p:txBody>
      </p:sp>
      <p:sp>
        <p:nvSpPr>
          <p:cNvPr id="155" name="Google Shape;155;g10f4a602c63_0_0">
            <a:hlinkClick r:id="rId12" action="ppaction://hlinksldjump"/>
          </p:cNvPr>
          <p:cNvSpPr txBox="1"/>
          <p:nvPr/>
        </p:nvSpPr>
        <p:spPr>
          <a:xfrm rot="624" flipH="1">
            <a:off x="10540004" y="6021344"/>
            <a:ext cx="16521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200"/>
              <a:buFont typeface="Arial"/>
              <a:buNone/>
            </a:pPr>
            <a:r>
              <a:rPr lang="en-US" sz="2200" b="1" i="0" u="none" strike="noStrike" cap="none" dirty="0">
                <a:solidFill>
                  <a:srgbClr val="000000"/>
                </a:solidFill>
                <a:latin typeface="Arial"/>
                <a:ea typeface="Arial"/>
                <a:cs typeface="Arial"/>
                <a:sym typeface="Arial"/>
              </a:rPr>
              <a:t>Wrap-Up</a:t>
            </a:r>
            <a:endParaRPr sz="2200" b="1" i="0" u="none" strike="noStrike" cap="none" dirty="0">
              <a:solidFill>
                <a:srgbClr val="000000"/>
              </a:solidFill>
              <a:latin typeface="Arial"/>
              <a:ea typeface="Arial"/>
              <a:cs typeface="Arial"/>
              <a:sym typeface="Arial"/>
            </a:endParaRPr>
          </a:p>
        </p:txBody>
      </p:sp>
      <p:pic>
        <p:nvPicPr>
          <p:cNvPr id="3" name="Graphic 2" descr="Handshake with solid fill">
            <a:extLst>
              <a:ext uri="{FF2B5EF4-FFF2-40B4-BE49-F238E27FC236}">
                <a16:creationId xmlns:a16="http://schemas.microsoft.com/office/drawing/2014/main" id="{FB071299-AAB9-5268-A589-C15E6FB26A3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876598" y="2436313"/>
            <a:ext cx="914400" cy="914400"/>
          </a:xfrm>
          <a:prstGeom prst="rect">
            <a:avLst/>
          </a:prstGeom>
        </p:spPr>
      </p:pic>
      <p:pic>
        <p:nvPicPr>
          <p:cNvPr id="4" name="Graphic 3" descr="Handshake with solid fill">
            <a:extLst>
              <a:ext uri="{FF2B5EF4-FFF2-40B4-BE49-F238E27FC236}">
                <a16:creationId xmlns:a16="http://schemas.microsoft.com/office/drawing/2014/main" id="{090BC1F9-CFE4-8FA8-2A39-7CC71BD7008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909205" y="2429662"/>
            <a:ext cx="914400" cy="914400"/>
          </a:xfrm>
          <a:prstGeom prst="rect">
            <a:avLst/>
          </a:prstGeom>
        </p:spPr>
      </p:pic>
      <p:pic>
        <p:nvPicPr>
          <p:cNvPr id="5" name="Graphic 4" descr="Handshake with solid fill">
            <a:extLst>
              <a:ext uri="{FF2B5EF4-FFF2-40B4-BE49-F238E27FC236}">
                <a16:creationId xmlns:a16="http://schemas.microsoft.com/office/drawing/2014/main" id="{BAC83506-1F14-6FD5-BF1B-0B68AA09070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777375" y="2411475"/>
            <a:ext cx="914400" cy="914400"/>
          </a:xfrm>
          <a:prstGeom prst="rect">
            <a:avLst/>
          </a:prstGeom>
        </p:spPr>
      </p:pic>
      <p:pic>
        <p:nvPicPr>
          <p:cNvPr id="6" name="Graphic 5" descr="Handshake with solid fill">
            <a:extLst>
              <a:ext uri="{FF2B5EF4-FFF2-40B4-BE49-F238E27FC236}">
                <a16:creationId xmlns:a16="http://schemas.microsoft.com/office/drawing/2014/main" id="{CD4C1626-39B3-4740-28B0-F346A0AFECF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610286" y="2420288"/>
            <a:ext cx="914400" cy="914400"/>
          </a:xfrm>
          <a:prstGeom prst="rect">
            <a:avLst/>
          </a:prstGeom>
        </p:spPr>
      </p:pic>
      <p:pic>
        <p:nvPicPr>
          <p:cNvPr id="7" name="Graphic 6" descr="Handshake with solid fill">
            <a:extLst>
              <a:ext uri="{FF2B5EF4-FFF2-40B4-BE49-F238E27FC236}">
                <a16:creationId xmlns:a16="http://schemas.microsoft.com/office/drawing/2014/main" id="{4F3DB6ED-5C76-E1E5-FD89-5B33F9243EB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726212" y="2381035"/>
            <a:ext cx="914400" cy="914400"/>
          </a:xfrm>
          <a:prstGeom prst="rect">
            <a:avLst/>
          </a:prstGeom>
        </p:spPr>
      </p:pic>
      <p:pic>
        <p:nvPicPr>
          <p:cNvPr id="8" name="Graphic 7" descr="Handshake with solid fill">
            <a:extLst>
              <a:ext uri="{FF2B5EF4-FFF2-40B4-BE49-F238E27FC236}">
                <a16:creationId xmlns:a16="http://schemas.microsoft.com/office/drawing/2014/main" id="{4A2BC4FC-2457-9819-8C24-6905CF42DD7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606225" y="4364027"/>
            <a:ext cx="914400" cy="914400"/>
          </a:xfrm>
          <a:prstGeom prst="rect">
            <a:avLst/>
          </a:prstGeom>
        </p:spPr>
      </p:pic>
      <p:pic>
        <p:nvPicPr>
          <p:cNvPr id="9" name="Graphic 8" descr="Handshake with solid fill">
            <a:extLst>
              <a:ext uri="{FF2B5EF4-FFF2-40B4-BE49-F238E27FC236}">
                <a16:creationId xmlns:a16="http://schemas.microsoft.com/office/drawing/2014/main" id="{16123922-9E8F-4AE5-1009-3B01C225759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663393" y="4358551"/>
            <a:ext cx="914400" cy="914400"/>
          </a:xfrm>
          <a:prstGeom prst="rect">
            <a:avLst/>
          </a:prstGeom>
        </p:spPr>
      </p:pic>
      <p:pic>
        <p:nvPicPr>
          <p:cNvPr id="10" name="Graphic 9" descr="Handshake with solid fill">
            <a:extLst>
              <a:ext uri="{FF2B5EF4-FFF2-40B4-BE49-F238E27FC236}">
                <a16:creationId xmlns:a16="http://schemas.microsoft.com/office/drawing/2014/main" id="{FC57C774-7F09-FAFD-C2E4-4317C2E0525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907812" y="4322176"/>
            <a:ext cx="914400" cy="914400"/>
          </a:xfrm>
          <a:prstGeom prst="rect">
            <a:avLst/>
          </a:prstGeom>
        </p:spPr>
      </p:pic>
      <p:pic>
        <p:nvPicPr>
          <p:cNvPr id="11" name="Graphic 10" descr="Handshake with solid fill">
            <a:extLst>
              <a:ext uri="{FF2B5EF4-FFF2-40B4-BE49-F238E27FC236}">
                <a16:creationId xmlns:a16="http://schemas.microsoft.com/office/drawing/2014/main" id="{D03C14CA-2441-49F2-1087-A80A8E7C084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055037" y="4364027"/>
            <a:ext cx="914400" cy="914400"/>
          </a:xfrm>
          <a:prstGeom prst="rect">
            <a:avLst/>
          </a:prstGeom>
        </p:spPr>
      </p:pic>
      <p:sp>
        <p:nvSpPr>
          <p:cNvPr id="21" name="TextBox 20">
            <a:hlinkClick r:id="rId4" action="ppaction://hlinksldjump"/>
            <a:extLst>
              <a:ext uri="{FF2B5EF4-FFF2-40B4-BE49-F238E27FC236}">
                <a16:creationId xmlns:a16="http://schemas.microsoft.com/office/drawing/2014/main" id="{68E6E25C-280D-AA61-83DD-B9B4EB338D56}"/>
              </a:ext>
            </a:extLst>
          </p:cNvPr>
          <p:cNvSpPr txBox="1"/>
          <p:nvPr/>
        </p:nvSpPr>
        <p:spPr>
          <a:xfrm>
            <a:off x="1909204" y="2237421"/>
            <a:ext cx="914401" cy="1191579"/>
          </a:xfrm>
          <a:prstGeom prst="rect">
            <a:avLst/>
          </a:prstGeom>
          <a:noFill/>
        </p:spPr>
        <p:txBody>
          <a:bodyPr wrap="square" rtlCol="0">
            <a:spAutoFit/>
          </a:bodyPr>
          <a:lstStyle/>
          <a:p>
            <a:endParaRPr lang="en-US" dirty="0"/>
          </a:p>
        </p:txBody>
      </p:sp>
      <p:sp>
        <p:nvSpPr>
          <p:cNvPr id="22" name="TextBox 21">
            <a:hlinkClick r:id="rId10" action="ppaction://hlinksldjump"/>
            <a:extLst>
              <a:ext uri="{FF2B5EF4-FFF2-40B4-BE49-F238E27FC236}">
                <a16:creationId xmlns:a16="http://schemas.microsoft.com/office/drawing/2014/main" id="{1D3C67A1-1136-B2F4-F4C7-27C8AC330809}"/>
              </a:ext>
            </a:extLst>
          </p:cNvPr>
          <p:cNvSpPr txBox="1"/>
          <p:nvPr/>
        </p:nvSpPr>
        <p:spPr>
          <a:xfrm>
            <a:off x="3892217" y="2195386"/>
            <a:ext cx="914401" cy="1191579"/>
          </a:xfrm>
          <a:prstGeom prst="rect">
            <a:avLst/>
          </a:prstGeom>
          <a:noFill/>
        </p:spPr>
        <p:txBody>
          <a:bodyPr wrap="square" rtlCol="0">
            <a:spAutoFit/>
          </a:bodyPr>
          <a:lstStyle/>
          <a:p>
            <a:endParaRPr lang="en-US" dirty="0"/>
          </a:p>
        </p:txBody>
      </p:sp>
      <p:sp>
        <p:nvSpPr>
          <p:cNvPr id="23" name="TextBox 22">
            <a:hlinkClick r:id="rId7" action="ppaction://hlinksldjump"/>
            <a:extLst>
              <a:ext uri="{FF2B5EF4-FFF2-40B4-BE49-F238E27FC236}">
                <a16:creationId xmlns:a16="http://schemas.microsoft.com/office/drawing/2014/main" id="{AE9646A7-A453-C8A4-D24A-A15468321FAB}"/>
              </a:ext>
            </a:extLst>
          </p:cNvPr>
          <p:cNvSpPr txBox="1"/>
          <p:nvPr/>
        </p:nvSpPr>
        <p:spPr>
          <a:xfrm>
            <a:off x="5774709" y="2230450"/>
            <a:ext cx="914401" cy="1191579"/>
          </a:xfrm>
          <a:prstGeom prst="rect">
            <a:avLst/>
          </a:prstGeom>
          <a:noFill/>
        </p:spPr>
        <p:txBody>
          <a:bodyPr wrap="square" rtlCol="0">
            <a:spAutoFit/>
          </a:bodyPr>
          <a:lstStyle/>
          <a:p>
            <a:endParaRPr lang="en-US" dirty="0"/>
          </a:p>
        </p:txBody>
      </p:sp>
      <p:sp>
        <p:nvSpPr>
          <p:cNvPr id="24" name="TextBox 23">
            <a:hlinkClick r:id="rId9" action="ppaction://hlinksldjump"/>
            <a:extLst>
              <a:ext uri="{FF2B5EF4-FFF2-40B4-BE49-F238E27FC236}">
                <a16:creationId xmlns:a16="http://schemas.microsoft.com/office/drawing/2014/main" id="{A47AE704-0428-E400-F04A-7B5D95E7D544}"/>
              </a:ext>
            </a:extLst>
          </p:cNvPr>
          <p:cNvSpPr txBox="1"/>
          <p:nvPr/>
        </p:nvSpPr>
        <p:spPr>
          <a:xfrm>
            <a:off x="7618605" y="2222410"/>
            <a:ext cx="914401" cy="1191579"/>
          </a:xfrm>
          <a:prstGeom prst="rect">
            <a:avLst/>
          </a:prstGeom>
          <a:noFill/>
        </p:spPr>
        <p:txBody>
          <a:bodyPr wrap="square" rtlCol="0">
            <a:spAutoFit/>
          </a:bodyPr>
          <a:lstStyle/>
          <a:p>
            <a:endParaRPr lang="en-US" dirty="0"/>
          </a:p>
        </p:txBody>
      </p:sp>
      <p:sp>
        <p:nvSpPr>
          <p:cNvPr id="25" name="TextBox 24">
            <a:hlinkClick r:id="rId5" action="ppaction://hlinksldjump"/>
            <a:extLst>
              <a:ext uri="{FF2B5EF4-FFF2-40B4-BE49-F238E27FC236}">
                <a16:creationId xmlns:a16="http://schemas.microsoft.com/office/drawing/2014/main" id="{B6BE53C8-1AD4-7530-2AE6-9C9095ADC402}"/>
              </a:ext>
            </a:extLst>
          </p:cNvPr>
          <p:cNvSpPr txBox="1"/>
          <p:nvPr/>
        </p:nvSpPr>
        <p:spPr>
          <a:xfrm>
            <a:off x="9718184" y="2195386"/>
            <a:ext cx="914401" cy="1191579"/>
          </a:xfrm>
          <a:prstGeom prst="rect">
            <a:avLst/>
          </a:prstGeom>
          <a:noFill/>
        </p:spPr>
        <p:txBody>
          <a:bodyPr wrap="square" rtlCol="0">
            <a:spAutoFit/>
          </a:bodyPr>
          <a:lstStyle/>
          <a:p>
            <a:endParaRPr lang="en-US" dirty="0"/>
          </a:p>
        </p:txBody>
      </p:sp>
      <p:sp>
        <p:nvSpPr>
          <p:cNvPr id="26" name="TextBox 25">
            <a:hlinkClick r:id="rId8" action="ppaction://hlinksldjump"/>
            <a:extLst>
              <a:ext uri="{FF2B5EF4-FFF2-40B4-BE49-F238E27FC236}">
                <a16:creationId xmlns:a16="http://schemas.microsoft.com/office/drawing/2014/main" id="{ACF5ADD0-475B-5BDD-CB81-98DD4F3346AE}"/>
              </a:ext>
            </a:extLst>
          </p:cNvPr>
          <p:cNvSpPr txBox="1"/>
          <p:nvPr/>
        </p:nvSpPr>
        <p:spPr>
          <a:xfrm>
            <a:off x="2595341" y="4118298"/>
            <a:ext cx="914401" cy="1191579"/>
          </a:xfrm>
          <a:prstGeom prst="rect">
            <a:avLst/>
          </a:prstGeom>
          <a:noFill/>
        </p:spPr>
        <p:txBody>
          <a:bodyPr wrap="square" rtlCol="0">
            <a:spAutoFit/>
          </a:bodyPr>
          <a:lstStyle/>
          <a:p>
            <a:endParaRPr lang="en-US" dirty="0"/>
          </a:p>
        </p:txBody>
      </p:sp>
      <p:sp>
        <p:nvSpPr>
          <p:cNvPr id="27" name="TextBox 26">
            <a:hlinkClick r:id="rId11" action="ppaction://hlinksldjump"/>
            <a:extLst>
              <a:ext uri="{FF2B5EF4-FFF2-40B4-BE49-F238E27FC236}">
                <a16:creationId xmlns:a16="http://schemas.microsoft.com/office/drawing/2014/main" id="{855A215C-5BEF-9EF5-A434-4A2EAE18FE10}"/>
              </a:ext>
            </a:extLst>
          </p:cNvPr>
          <p:cNvSpPr txBox="1"/>
          <p:nvPr/>
        </p:nvSpPr>
        <p:spPr>
          <a:xfrm>
            <a:off x="4657577" y="4163818"/>
            <a:ext cx="914401" cy="1191579"/>
          </a:xfrm>
          <a:prstGeom prst="rect">
            <a:avLst/>
          </a:prstGeom>
          <a:noFill/>
        </p:spPr>
        <p:txBody>
          <a:bodyPr wrap="square" rtlCol="0">
            <a:spAutoFit/>
          </a:bodyPr>
          <a:lstStyle/>
          <a:p>
            <a:endParaRPr lang="en-US" dirty="0"/>
          </a:p>
        </p:txBody>
      </p:sp>
      <p:sp>
        <p:nvSpPr>
          <p:cNvPr id="28" name="TextBox 27">
            <a:hlinkClick r:id="rId3" action="ppaction://hlinksldjump"/>
            <a:extLst>
              <a:ext uri="{FF2B5EF4-FFF2-40B4-BE49-F238E27FC236}">
                <a16:creationId xmlns:a16="http://schemas.microsoft.com/office/drawing/2014/main" id="{1520A365-C3E3-736F-18C8-119EECFC71FE}"/>
              </a:ext>
            </a:extLst>
          </p:cNvPr>
          <p:cNvSpPr txBox="1"/>
          <p:nvPr/>
        </p:nvSpPr>
        <p:spPr>
          <a:xfrm>
            <a:off x="6895445" y="4143110"/>
            <a:ext cx="914401" cy="1191579"/>
          </a:xfrm>
          <a:prstGeom prst="rect">
            <a:avLst/>
          </a:prstGeom>
          <a:noFill/>
        </p:spPr>
        <p:txBody>
          <a:bodyPr wrap="square" rtlCol="0">
            <a:spAutoFit/>
          </a:bodyPr>
          <a:lstStyle/>
          <a:p>
            <a:endParaRPr lang="en-US" dirty="0"/>
          </a:p>
        </p:txBody>
      </p:sp>
      <p:sp>
        <p:nvSpPr>
          <p:cNvPr id="29" name="TextBox 28">
            <a:hlinkClick r:id="rId6" action="ppaction://hlinksldjump"/>
            <a:extLst>
              <a:ext uri="{FF2B5EF4-FFF2-40B4-BE49-F238E27FC236}">
                <a16:creationId xmlns:a16="http://schemas.microsoft.com/office/drawing/2014/main" id="{24071E66-7B6F-6A72-AF94-CFBBBD65783A}"/>
              </a:ext>
            </a:extLst>
          </p:cNvPr>
          <p:cNvSpPr txBox="1"/>
          <p:nvPr/>
        </p:nvSpPr>
        <p:spPr>
          <a:xfrm>
            <a:off x="9037379" y="4136606"/>
            <a:ext cx="914401" cy="1191579"/>
          </a:xfrm>
          <a:prstGeom prst="rect">
            <a:avLst/>
          </a:prstGeom>
          <a:noFill/>
        </p:spPr>
        <p:txBody>
          <a:bodyPr wrap="square" rtlCol="0">
            <a:spAutoFit/>
          </a:bodyPr>
          <a:lstStyle/>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60"/>
        <p:cNvGrpSpPr/>
        <p:nvPr/>
      </p:nvGrpSpPr>
      <p:grpSpPr>
        <a:xfrm>
          <a:off x="0" y="0"/>
          <a:ext cx="0" cy="0"/>
          <a:chOff x="0" y="0"/>
          <a:chExt cx="0" cy="0"/>
        </a:xfrm>
      </p:grpSpPr>
      <p:sp>
        <p:nvSpPr>
          <p:cNvPr id="161" name="Google Shape;161;p8"/>
          <p:cNvSpPr txBox="1">
            <a:spLocks noGrp="1"/>
          </p:cNvSpPr>
          <p:nvPr>
            <p:ph type="body" idx="1"/>
          </p:nvPr>
        </p:nvSpPr>
        <p:spPr>
          <a:xfrm>
            <a:off x="495300" y="2748534"/>
            <a:ext cx="11201400" cy="1360932"/>
          </a:xfrm>
          <a:prstGeom prst="rect">
            <a:avLst/>
          </a:prstGeom>
          <a:noFill/>
          <a:ln>
            <a:noFill/>
          </a:ln>
        </p:spPr>
        <p:txBody>
          <a:bodyPr spcFirstLastPara="1" wrap="square" lIns="91425" tIns="45700" rIns="91425" bIns="45700" anchor="t" anchorCtr="0">
            <a:normAutofit/>
          </a:bodyPr>
          <a:lstStyle/>
          <a:p>
            <a:pPr marL="0" marR="0" lvl="0" indent="0" algn="ctr" rtl="0">
              <a:lnSpc>
                <a:spcPct val="114000"/>
              </a:lnSpc>
              <a:spcBef>
                <a:spcPts val="0"/>
              </a:spcBef>
              <a:spcAft>
                <a:spcPts val="0"/>
              </a:spcAft>
              <a:buClr>
                <a:schemeClr val="dk1"/>
              </a:buClr>
              <a:buSzPts val="2800"/>
              <a:buNone/>
            </a:pPr>
            <a:r>
              <a:rPr lang="en-US" sz="3200" dirty="0">
                <a:solidFill>
                  <a:srgbClr val="000000"/>
                </a:solidFill>
              </a:rPr>
              <a:t>Is it fair if kids in the same family have different bedtimes? Why or why not?</a:t>
            </a:r>
            <a:endParaRPr sz="3200" dirty="0">
              <a:solidFill>
                <a:srgbClr val="000000"/>
              </a:solidFill>
            </a:endParaRPr>
          </a:p>
        </p:txBody>
      </p:sp>
      <p:sp>
        <p:nvSpPr>
          <p:cNvPr id="162" name="Google Shape;162;p8"/>
          <p:cNvSpPr txBox="1"/>
          <p:nvPr/>
        </p:nvSpPr>
        <p:spPr>
          <a:xfrm>
            <a:off x="4482350" y="6245400"/>
            <a:ext cx="7739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Lato"/>
              <a:ea typeface="Lato"/>
              <a:cs typeface="Lato"/>
              <a:sym typeface="Lato"/>
            </a:endParaRPr>
          </a:p>
        </p:txBody>
      </p:sp>
      <p:pic>
        <p:nvPicPr>
          <p:cNvPr id="163" name="Google Shape;163;p8">
            <a:hlinkClick r:id="rId3" action="ppaction://hlinksldjump"/>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167"/>
        <p:cNvGrpSpPr/>
        <p:nvPr/>
      </p:nvGrpSpPr>
      <p:grpSpPr>
        <a:xfrm>
          <a:off x="0" y="0"/>
          <a:ext cx="0" cy="0"/>
          <a:chOff x="0" y="0"/>
          <a:chExt cx="0" cy="0"/>
        </a:xfrm>
      </p:grpSpPr>
      <p:sp>
        <p:nvSpPr>
          <p:cNvPr id="168" name="Google Shape;168;p9"/>
          <p:cNvSpPr txBox="1">
            <a:spLocks noGrp="1"/>
          </p:cNvSpPr>
          <p:nvPr>
            <p:ph type="body" idx="1"/>
          </p:nvPr>
        </p:nvSpPr>
        <p:spPr>
          <a:xfrm>
            <a:off x="151050" y="2431489"/>
            <a:ext cx="11889900" cy="1995023"/>
          </a:xfrm>
          <a:prstGeom prst="rect">
            <a:avLst/>
          </a:prstGeom>
          <a:noFill/>
          <a:ln>
            <a:noFill/>
          </a:ln>
        </p:spPr>
        <p:txBody>
          <a:bodyPr spcFirstLastPara="1" wrap="square" lIns="91425" tIns="45700" rIns="91425" bIns="45700" anchor="t" anchorCtr="0">
            <a:noAutofit/>
          </a:bodyPr>
          <a:lstStyle/>
          <a:p>
            <a:pPr marL="0" marR="0" lvl="0" indent="0" algn="ctr" rtl="0">
              <a:lnSpc>
                <a:spcPct val="114000"/>
              </a:lnSpc>
              <a:spcBef>
                <a:spcPts val="0"/>
              </a:spcBef>
              <a:spcAft>
                <a:spcPts val="0"/>
              </a:spcAft>
              <a:buClr>
                <a:schemeClr val="dk1"/>
              </a:buClr>
              <a:buSzPts val="2400"/>
              <a:buNone/>
            </a:pPr>
            <a:r>
              <a:rPr lang="en-US" sz="3200" dirty="0">
                <a:solidFill>
                  <a:srgbClr val="000000"/>
                </a:solidFill>
              </a:rPr>
              <a:t>My sibling doesn’t eat meat and the school cafeteria doesn’t always have a vegetarian option. We don’t have time to make lunch at home. What do you suggest?</a:t>
            </a:r>
            <a:endParaRPr sz="3200" dirty="0">
              <a:solidFill>
                <a:srgbClr val="000000"/>
              </a:solidFill>
            </a:endParaRPr>
          </a:p>
        </p:txBody>
      </p:sp>
      <p:pic>
        <p:nvPicPr>
          <p:cNvPr id="169" name="Google Shape;169;p9">
            <a:hlinkClick r:id="rId3" action="ppaction://hlinksldjump"/>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6B8AF"/>
        </a:solidFill>
        <a:effectLst/>
      </p:bgPr>
    </p:bg>
    <p:spTree>
      <p:nvGrpSpPr>
        <p:cNvPr id="1" name="Shape 173"/>
        <p:cNvGrpSpPr/>
        <p:nvPr/>
      </p:nvGrpSpPr>
      <p:grpSpPr>
        <a:xfrm>
          <a:off x="0" y="0"/>
          <a:ext cx="0" cy="0"/>
          <a:chOff x="0" y="0"/>
          <a:chExt cx="0" cy="0"/>
        </a:xfrm>
      </p:grpSpPr>
      <p:sp>
        <p:nvSpPr>
          <p:cNvPr id="175" name="Google Shape;175;p10"/>
          <p:cNvSpPr txBox="1">
            <a:spLocks noGrp="1"/>
          </p:cNvSpPr>
          <p:nvPr>
            <p:ph type="body" idx="1"/>
          </p:nvPr>
        </p:nvSpPr>
        <p:spPr>
          <a:xfrm>
            <a:off x="240625" y="2447369"/>
            <a:ext cx="11710750" cy="1963263"/>
          </a:xfrm>
          <a:prstGeom prst="rect">
            <a:avLst/>
          </a:prstGeom>
          <a:noFill/>
          <a:ln>
            <a:noFill/>
          </a:ln>
        </p:spPr>
        <p:txBody>
          <a:bodyPr spcFirstLastPara="1" wrap="square" lIns="91425" tIns="45700" rIns="91425" bIns="45700" anchor="t" anchorCtr="0">
            <a:noAutofit/>
          </a:bodyPr>
          <a:lstStyle/>
          <a:p>
            <a:pPr marL="0" marR="0" lvl="0" indent="0" algn="ctr" rtl="0">
              <a:lnSpc>
                <a:spcPct val="114000"/>
              </a:lnSpc>
              <a:spcBef>
                <a:spcPts val="0"/>
              </a:spcBef>
              <a:spcAft>
                <a:spcPts val="0"/>
              </a:spcAft>
              <a:buClr>
                <a:schemeClr val="dk1"/>
              </a:buClr>
              <a:buSzPts val="2400"/>
              <a:buNone/>
            </a:pPr>
            <a:r>
              <a:rPr lang="en-US" sz="3200" dirty="0">
                <a:solidFill>
                  <a:srgbClr val="000000"/>
                </a:solidFill>
              </a:rPr>
              <a:t>Is it fair if your parents/guardians lock up scissors and knives because they are worried your sibling might use them to hurt themself? Why or why not?</a:t>
            </a:r>
            <a:endParaRPr sz="3200" dirty="0">
              <a:solidFill>
                <a:srgbClr val="000000"/>
              </a:solidFill>
            </a:endParaRPr>
          </a:p>
          <a:p>
            <a:pPr marL="164465" lvl="0" indent="0" algn="l" rtl="0">
              <a:lnSpc>
                <a:spcPct val="114000"/>
              </a:lnSpc>
              <a:spcBef>
                <a:spcPts val="1800"/>
              </a:spcBef>
              <a:spcAft>
                <a:spcPts val="1600"/>
              </a:spcAft>
              <a:buClr>
                <a:schemeClr val="dk1"/>
              </a:buClr>
              <a:buSzPts val="2800"/>
              <a:buNone/>
            </a:pPr>
            <a:endParaRPr dirty="0"/>
          </a:p>
        </p:txBody>
      </p:sp>
      <p:pic>
        <p:nvPicPr>
          <p:cNvPr id="176" name="Google Shape;176;p10">
            <a:hlinkClick r:id="rId3" action="ppaction://hlinksldjump"/>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180"/>
        <p:cNvGrpSpPr/>
        <p:nvPr/>
      </p:nvGrpSpPr>
      <p:grpSpPr>
        <a:xfrm>
          <a:off x="0" y="0"/>
          <a:ext cx="0" cy="0"/>
          <a:chOff x="0" y="0"/>
          <a:chExt cx="0" cy="0"/>
        </a:xfrm>
      </p:grpSpPr>
      <p:sp>
        <p:nvSpPr>
          <p:cNvPr id="181" name="Google Shape;181;p11"/>
          <p:cNvSpPr txBox="1">
            <a:spLocks noGrp="1"/>
          </p:cNvSpPr>
          <p:nvPr>
            <p:ph type="title"/>
          </p:nvPr>
        </p:nvSpPr>
        <p:spPr>
          <a:xfrm>
            <a:off x="838200" y="-209549"/>
            <a:ext cx="10515600" cy="190023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sz="3200" dirty="0">
                <a:solidFill>
                  <a:srgbClr val="000000"/>
                </a:solidFill>
              </a:rPr>
              <a:t>What does this picture mean?</a:t>
            </a:r>
            <a:endParaRPr sz="3200" dirty="0">
              <a:solidFill>
                <a:srgbClr val="000000"/>
              </a:solidFill>
            </a:endParaRPr>
          </a:p>
        </p:txBody>
      </p:sp>
      <p:sp>
        <p:nvSpPr>
          <p:cNvPr id="182" name="Google Shape;182;p1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sz="3200" b="1" dirty="0">
              <a:latin typeface="Playfair Display"/>
              <a:ea typeface="Playfair Display"/>
              <a:cs typeface="Playfair Display"/>
              <a:sym typeface="Playfair Display"/>
            </a:endParaRPr>
          </a:p>
          <a:p>
            <a:pPr marL="0" lvl="0" indent="0" algn="l" rtl="0">
              <a:lnSpc>
                <a:spcPct val="90000"/>
              </a:lnSpc>
              <a:spcBef>
                <a:spcPts val="0"/>
              </a:spcBef>
              <a:spcAft>
                <a:spcPts val="0"/>
              </a:spcAft>
              <a:buSzPts val="1800"/>
              <a:buNone/>
            </a:pPr>
            <a:endParaRPr sz="3200" b="1" dirty="0">
              <a:latin typeface="Playfair Display"/>
              <a:ea typeface="Playfair Display"/>
              <a:cs typeface="Playfair Display"/>
              <a:sym typeface="Playfair Display"/>
            </a:endParaRPr>
          </a:p>
          <a:p>
            <a:pPr marL="228600" lvl="0" indent="-50800" algn="l" rtl="0">
              <a:lnSpc>
                <a:spcPct val="90000"/>
              </a:lnSpc>
              <a:spcBef>
                <a:spcPts val="1000"/>
              </a:spcBef>
              <a:spcAft>
                <a:spcPts val="1600"/>
              </a:spcAft>
              <a:buClr>
                <a:schemeClr val="dk1"/>
              </a:buClr>
              <a:buSzPts val="2800"/>
              <a:buNone/>
            </a:pPr>
            <a:endParaRPr dirty="0"/>
          </a:p>
        </p:txBody>
      </p:sp>
      <p:pic>
        <p:nvPicPr>
          <p:cNvPr id="184" name="Google Shape;184;p11">
            <a:hlinkClick r:id="rId3" action="ppaction://hlinksldjump"/>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pic>
        <p:nvPicPr>
          <p:cNvPr id="3" name="Picture 2" descr="A comparison of a game&#10;&#10;AI-generated content may be incorrect.">
            <a:extLst>
              <a:ext uri="{FF2B5EF4-FFF2-40B4-BE49-F238E27FC236}">
                <a16:creationId xmlns:a16="http://schemas.microsoft.com/office/drawing/2014/main" id="{46CC25A3-17D8-B8F9-F0F5-727A4A36005C}"/>
              </a:ext>
            </a:extLst>
          </p:cNvPr>
          <p:cNvPicPr>
            <a:picLocks noChangeAspect="1"/>
          </p:cNvPicPr>
          <p:nvPr/>
        </p:nvPicPr>
        <p:blipFill>
          <a:blip r:embed="rId5"/>
          <a:srcRect l="1895" r="1301" b="936"/>
          <a:stretch>
            <a:fillRect/>
          </a:stretch>
        </p:blipFill>
        <p:spPr>
          <a:xfrm>
            <a:off x="3481137" y="1055076"/>
            <a:ext cx="5229727" cy="524947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88"/>
        <p:cNvGrpSpPr/>
        <p:nvPr/>
      </p:nvGrpSpPr>
      <p:grpSpPr>
        <a:xfrm>
          <a:off x="0" y="0"/>
          <a:ext cx="0" cy="0"/>
          <a:chOff x="0" y="0"/>
          <a:chExt cx="0" cy="0"/>
        </a:xfrm>
      </p:grpSpPr>
      <p:sp>
        <p:nvSpPr>
          <p:cNvPr id="190" name="Google Shape;190;p12"/>
          <p:cNvSpPr txBox="1">
            <a:spLocks noGrp="1"/>
          </p:cNvSpPr>
          <p:nvPr>
            <p:ph type="body" idx="1"/>
          </p:nvPr>
        </p:nvSpPr>
        <p:spPr>
          <a:xfrm>
            <a:off x="838200" y="2713539"/>
            <a:ext cx="10515600" cy="1430923"/>
          </a:xfrm>
          <a:prstGeom prst="rect">
            <a:avLst/>
          </a:prstGeom>
          <a:noFill/>
          <a:ln>
            <a:noFill/>
          </a:ln>
        </p:spPr>
        <p:txBody>
          <a:bodyPr spcFirstLastPara="1" wrap="square" lIns="91425" tIns="45700" rIns="91425" bIns="45700" anchor="t" anchorCtr="0">
            <a:normAutofit/>
          </a:bodyPr>
          <a:lstStyle/>
          <a:p>
            <a:pPr marL="0" lvl="0" indent="0" algn="ctr" rtl="0">
              <a:lnSpc>
                <a:spcPct val="114000"/>
              </a:lnSpc>
              <a:spcBef>
                <a:spcPts val="0"/>
              </a:spcBef>
              <a:spcAft>
                <a:spcPts val="0"/>
              </a:spcAft>
              <a:buSzPts val="1800"/>
              <a:buNone/>
            </a:pPr>
            <a:r>
              <a:rPr lang="en-US" sz="3200" dirty="0">
                <a:solidFill>
                  <a:srgbClr val="000000"/>
                </a:solidFill>
              </a:rPr>
              <a:t>Share something unfair that recently happened to you. </a:t>
            </a:r>
          </a:p>
          <a:p>
            <a:pPr marL="0" lvl="0" indent="0" algn="ctr" rtl="0">
              <a:lnSpc>
                <a:spcPct val="114000"/>
              </a:lnSpc>
              <a:spcBef>
                <a:spcPts val="0"/>
              </a:spcBef>
              <a:spcAft>
                <a:spcPts val="0"/>
              </a:spcAft>
              <a:buSzPts val="1800"/>
              <a:buNone/>
            </a:pPr>
            <a:r>
              <a:rPr lang="en-US" sz="3200" dirty="0">
                <a:solidFill>
                  <a:srgbClr val="000000"/>
                </a:solidFill>
              </a:rPr>
              <a:t>How did you deal with it?</a:t>
            </a:r>
            <a:endParaRPr sz="3200" dirty="0">
              <a:solidFill>
                <a:srgbClr val="000000"/>
              </a:solidFill>
            </a:endParaRPr>
          </a:p>
        </p:txBody>
      </p:sp>
      <p:pic>
        <p:nvPicPr>
          <p:cNvPr id="191" name="Google Shape;191;p12">
            <a:hlinkClick r:id="rId3" action="ppaction://hlinksldjump"/>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1200</TotalTime>
  <Words>2257</Words>
  <Application>Microsoft Office PowerPoint</Application>
  <PresentationFormat>Widescreen</PresentationFormat>
  <Paragraphs>262</Paragraphs>
  <Slides>15</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Montserrat</vt:lpstr>
      <vt:lpstr>Montserrat Black</vt:lpstr>
      <vt:lpstr>Playfair Display</vt:lpstr>
      <vt:lpstr>Lato</vt:lpstr>
      <vt:lpstr>Calibri</vt:lpstr>
      <vt:lpstr>Arial</vt:lpstr>
      <vt:lpstr>Aptos</vt:lpstr>
      <vt:lpstr>Simple Light</vt:lpstr>
      <vt:lpstr>Simple Light</vt:lpstr>
      <vt:lpstr>What is Fair?</vt:lpstr>
      <vt:lpstr>Group Rules</vt:lpstr>
      <vt:lpstr>PowerPoint Presentation</vt:lpstr>
      <vt:lpstr>PowerPoint Presentation</vt:lpstr>
      <vt:lpstr>PowerPoint Presentation</vt:lpstr>
      <vt:lpstr>PowerPoint Presentation</vt:lpstr>
      <vt:lpstr>PowerPoint Presentation</vt:lpstr>
      <vt:lpstr>What does this picture mean?</vt:lpstr>
      <vt:lpstr>PowerPoint Presentation</vt:lpstr>
      <vt:lpstr>PowerPoint Presentation</vt:lpstr>
      <vt:lpstr>PowerPoint Presentation</vt:lpstr>
      <vt:lpstr>PowerPoint Presentation</vt:lpstr>
      <vt:lpstr>PowerPoint Presentation</vt:lpstr>
      <vt:lpstr>Coping Skills: What Works for You?</vt:lpstr>
      <vt:lpstr>What was your favorite part of today’s group? What would you change to make the group better?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Joshua Feriante</dc:creator>
  <cp:lastModifiedBy>Jacobs, Ashley</cp:lastModifiedBy>
  <cp:revision>19</cp:revision>
  <dcterms:created xsi:type="dcterms:W3CDTF">2021-08-02T19:01:22Z</dcterms:created>
  <dcterms:modified xsi:type="dcterms:W3CDTF">2025-11-24T16:35:35Z</dcterms:modified>
</cp:coreProperties>
</file>